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7" r:id="rId2"/>
  </p:sldMasterIdLst>
  <p:notesMasterIdLst>
    <p:notesMasterId r:id="rId67"/>
  </p:notesMasterIdLst>
  <p:sldIdLst>
    <p:sldId id="256" r:id="rId3"/>
    <p:sldId id="304" r:id="rId4"/>
    <p:sldId id="643" r:id="rId5"/>
    <p:sldId id="312" r:id="rId6"/>
    <p:sldId id="302" r:id="rId7"/>
    <p:sldId id="655" r:id="rId8"/>
    <p:sldId id="329" r:id="rId9"/>
    <p:sldId id="334" r:id="rId10"/>
    <p:sldId id="258" r:id="rId11"/>
    <p:sldId id="290" r:id="rId12"/>
    <p:sldId id="642" r:id="rId13"/>
    <p:sldId id="330" r:id="rId14"/>
    <p:sldId id="368" r:id="rId15"/>
    <p:sldId id="362" r:id="rId16"/>
    <p:sldId id="359" r:id="rId17"/>
    <p:sldId id="358" r:id="rId18"/>
    <p:sldId id="361" r:id="rId19"/>
    <p:sldId id="355" r:id="rId20"/>
    <p:sldId id="369" r:id="rId21"/>
    <p:sldId id="682" r:id="rId22"/>
    <p:sldId id="356" r:id="rId23"/>
    <p:sldId id="357" r:id="rId24"/>
    <p:sldId id="683" r:id="rId25"/>
    <p:sldId id="684" r:id="rId26"/>
    <p:sldId id="645" r:id="rId27"/>
    <p:sldId id="326" r:id="rId28"/>
    <p:sldId id="331" r:id="rId29"/>
    <p:sldId id="663" r:id="rId30"/>
    <p:sldId id="577" r:id="rId31"/>
    <p:sldId id="657" r:id="rId32"/>
    <p:sldId id="681" r:id="rId33"/>
    <p:sldId id="658" r:id="rId34"/>
    <p:sldId id="664" r:id="rId35"/>
    <p:sldId id="659" r:id="rId36"/>
    <p:sldId id="665" r:id="rId37"/>
    <p:sldId id="660" r:id="rId38"/>
    <p:sldId id="333" r:id="rId39"/>
    <p:sldId id="656" r:id="rId40"/>
    <p:sldId id="666" r:id="rId41"/>
    <p:sldId id="669" r:id="rId42"/>
    <p:sldId id="646" r:id="rId43"/>
    <p:sldId id="672" r:id="rId44"/>
    <p:sldId id="673" r:id="rId45"/>
    <p:sldId id="670" r:id="rId46"/>
    <p:sldId id="671" r:id="rId47"/>
    <p:sldId id="294" r:id="rId48"/>
    <p:sldId id="649" r:id="rId49"/>
    <p:sldId id="363" r:id="rId50"/>
    <p:sldId id="370" r:id="rId51"/>
    <p:sldId id="372" r:id="rId52"/>
    <p:sldId id="374" r:id="rId53"/>
    <p:sldId id="376" r:id="rId54"/>
    <p:sldId id="377" r:id="rId55"/>
    <p:sldId id="378" r:id="rId56"/>
    <p:sldId id="379" r:id="rId57"/>
    <p:sldId id="371" r:id="rId58"/>
    <p:sldId id="373" r:id="rId59"/>
    <p:sldId id="375" r:id="rId60"/>
    <p:sldId id="661" r:id="rId61"/>
    <p:sldId id="677" r:id="rId62"/>
    <p:sldId id="676" r:id="rId63"/>
    <p:sldId id="678" r:id="rId64"/>
    <p:sldId id="679" r:id="rId65"/>
    <p:sldId id="680" r:id="rId66"/>
  </p:sldIdLst>
  <p:sldSz cx="9144000" cy="5143500" type="screen16x9"/>
  <p:notesSz cx="6858000" cy="9144000"/>
  <p:embeddedFontLst>
    <p:embeddedFont>
      <p:font typeface="Abadi Extra Light" panose="020B0204020104020204" pitchFamily="34" charset="0"/>
      <p:regular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alibri Light" panose="020F0302020204030204" pitchFamily="34" charset="0"/>
      <p:regular r:id="rId73"/>
      <p:italic r:id="rId74"/>
    </p:embeddedFont>
    <p:embeddedFont>
      <p:font typeface="Cambria Math" panose="02040503050406030204" pitchFamily="18" charset="0"/>
      <p:regular r:id="rId75"/>
    </p:embeddedFont>
    <p:embeddedFont>
      <p:font typeface="Karla" pitchFamily="2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ACDA2-5168-4920-9441-664790572D14}">
          <p14:sldIdLst>
            <p14:sldId id="256"/>
            <p14:sldId id="304"/>
            <p14:sldId id="643"/>
            <p14:sldId id="312"/>
            <p14:sldId id="302"/>
            <p14:sldId id="655"/>
            <p14:sldId id="329"/>
            <p14:sldId id="334"/>
            <p14:sldId id="258"/>
            <p14:sldId id="290"/>
            <p14:sldId id="642"/>
            <p14:sldId id="330"/>
            <p14:sldId id="368"/>
            <p14:sldId id="362"/>
            <p14:sldId id="359"/>
            <p14:sldId id="358"/>
            <p14:sldId id="361"/>
            <p14:sldId id="355"/>
            <p14:sldId id="369"/>
            <p14:sldId id="682"/>
            <p14:sldId id="356"/>
            <p14:sldId id="357"/>
            <p14:sldId id="683"/>
            <p14:sldId id="684"/>
            <p14:sldId id="645"/>
            <p14:sldId id="326"/>
            <p14:sldId id="331"/>
            <p14:sldId id="663"/>
            <p14:sldId id="577"/>
            <p14:sldId id="657"/>
            <p14:sldId id="681"/>
            <p14:sldId id="658"/>
            <p14:sldId id="664"/>
            <p14:sldId id="659"/>
            <p14:sldId id="665"/>
            <p14:sldId id="660"/>
            <p14:sldId id="333"/>
            <p14:sldId id="656"/>
            <p14:sldId id="666"/>
            <p14:sldId id="669"/>
            <p14:sldId id="646"/>
            <p14:sldId id="672"/>
            <p14:sldId id="673"/>
            <p14:sldId id="670"/>
            <p14:sldId id="671"/>
            <p14:sldId id="294"/>
            <p14:sldId id="649"/>
            <p14:sldId id="363"/>
            <p14:sldId id="370"/>
            <p14:sldId id="372"/>
            <p14:sldId id="374"/>
            <p14:sldId id="376"/>
            <p14:sldId id="377"/>
            <p14:sldId id="378"/>
            <p14:sldId id="379"/>
            <p14:sldId id="371"/>
            <p14:sldId id="373"/>
            <p14:sldId id="375"/>
            <p14:sldId id="661"/>
            <p14:sldId id="677"/>
            <p14:sldId id="676"/>
            <p14:sldId id="678"/>
            <p14:sldId id="679"/>
            <p14:sldId id="6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7" autoAdjust="0"/>
    <p:restoredTop sz="94713" autoAdjust="0"/>
  </p:normalViewPr>
  <p:slideViewPr>
    <p:cSldViewPr snapToGrid="0">
      <p:cViewPr>
        <p:scale>
          <a:sx n="130" d="100"/>
          <a:sy n="130" d="100"/>
        </p:scale>
        <p:origin x="1152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0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176 131 688,'-13'-89'1066,"13"85"-874,-1 0-1,1 0 1,0 0 0,0 0 0,1-8 0,0 12-74,-1-1 0,0 0 0,0 1 1,0-1-1,1 1 0,-1-1 0,0 1 0,1-1 0,-1 1 0,1-1 1,-1 1-1,0-1 0,1 1 0,-1 0 0,1-1 0,-1 1 0,1-1 1,-1 1-1,2-1 0,-1 1 507,-1 0 274,0 0 175,0 0 87,-1 19-335,-1 0-1,0 0 0,-2 0 0,-9 30 1,3-8-324,-16 82-78,13-55-94,-43 131 0,12-75 1311,43-128-395,1 4-1241,0-1 0,0 1-1,-1 0 1,1 0-1,0-1 1,0 1 0,0 0-1,0-1 1,0 1 0,0 0-1,0-1 1,0 1 0,0 0-1,0-1 1,0 1-1,0 0 1,0-1 0,1 1-1,-1 0 1,0-1 0,0 1-1,0 0 1,0 0-1,1-1 1,-1 1 0,0 0-1,0-1 1,0 1 0,1 0-1,-1 0 1,0 0 0,0-1-1,1 1 1,-1 0-1,0 0 1,1 0 0,-1 0-1,0 0 1,0-1 0,1 1-1,-1 0 1,1 0-1,46-25 100,-21 10-56,46-19 0,-64 31-58,-1 0 0,1 1 0,0 0-1,0 0 1,1 1 0,-1 0-1,0 0 1,0 1 0,1 0-1,14 2 1,-20-1 3,-1 0 1,1-1-1,-1 1 0,1 0 1,0 0-1,-1 1 0,0-1 1,1 0-1,-1 1 0,0-1 1,0 1-1,0 0 0,3 2 1,-1 1-4,-1 0 0,1 1 0,5 10 0,-7-12 21,0 0 1,0 0-1,0 0 0,1-1 0,-1 1 0,1-1 0,0 1 0,0-1 0,0 0 0,5 3 1,-7-6 8,0 0 1,-1 0 0,1 0 0,0 0 0,0 0 0,-1 0-1,1 0 1,0 0 0,0-1 0,-1 1 0,1 0 0,0-1-1,-1 1 1,1 0 0,0-1 0,-1 1 0,1-1 0,-1 1 0,1-1-1,-1 1 1,1-1 0,-1 1 0,1-1 0,0-1 0,13-16 336,-7 9-207,-5 6-131,0 1 0,0-1 0,0 0 1,-1 1-1,1-1 0,-1 0 0,1 0 1,-1 0-1,0 0 0,0 0 0,0-1 1,-1 1-1,1-4 0,-1 7-79,0-1 0,0 1 0,0 0 0,-1 0 0,1 0 1,0-1-1,0 1 0,0 0 0,-1 0 0,1 0 0,0 0 0,0 0 0,0 0 0,-1-1 0,1 1 0,0 0 0,0 0 1,-1 0-1,1 0 0,0 0 0,0 0 0,-1 0 0,1 0 0,0 0 0,0 0 0,-1 0 0,1 0 0,0 0 0,0 0 0,-1 1 0,-1-1-2635,1 0 899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56 1568,'-14'1'1808,"-10"1"207,13-5 2248,11 3-3087,0 0-118,0 0-189,0 0-142,0 0-100,68 2 471,16-1-873,-68-1-178,194-12 118,-161 6 150,0-1-1,61-18 1,-99 23-32,0 0 111,-8-3-3201,-3 5 1550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0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87 2040,'-48'-65'1803,"39"47"2764,7 15-697,-1 8-2062,-19 55-1239,-21 97-1,27-92-172,7-28 1273,-8 61 1,16-108-136,1-8-1648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1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172 274 3481,'30'-83'3578,"-22"57"3333,-11 38-4694,-5 26-2172,-61 247 0,55-240 33,-1 0-1,-3-1 1,-2-2-1,-30 49 1,41-78 931,8-13-988,1 0 0,0 0-1,0 0 1,0 0 0,0 0 0,0 0 0,0 0 0,0 0 0,0 0 0,-1 0-1,1 0 1,0 0 0,0 0 0,0 0 0,0 0 0,0 0 0,0 0 0,0 0 0,0 0-1,-1 0 1,1 0 0,0 0 0,0 0 0,0-1 0,0 1 0,0 0 0,0 0-1,0 0 1,0 0 0,0 0 0,0 0 0,-1 0 0,1 0 0,0 0 0,0 0 0,0-1-1,0 1 1,0 0 0,0 0 0,0 0 0,0 0 0,0 0 0,0 0 0,0 0-1,0 0 1,0-1 0,0 1 0,0 0 0,0 0 0,0 0 0,0 0 0,0 0 0,0 0-1,0 0 1,0-1 0,4-27 1705,-2 15-1679,13-59 337,37-113 0,-40 147-347,4-13-61,3 1 0,28-55 0,-33 79-26,1 1 0,1 1 0,1 0 0,1 1 0,35-34-1,-46 51 14,0 0-1,1 0 0,0 0 1,0 1-1,0 0 0,1 1 0,-1 0 1,14-4-1,-19 7 22,0 0 0,0 0 0,0 0 0,0 1 0,0-1 0,0 1 0,0 0 0,0 0 0,0 0 0,0 0 0,0 1 0,0-1 0,-1 1 0,1 0 0,0 0 0,0 0 0,0 0 0,0 0 0,-1 0 0,1 1-1,-1 0 1,1-1 0,-1 1 0,0 0 0,1 0 0,-1 0 0,0 0 0,0 1 0,-1-1 0,4 4 0,-4-3 10,0 0 0,0 0 0,0 0 0,0 0 0,0 0 0,0 0 0,-1 0 0,1 0 0,-1 0 0,0 0 0,0 0 0,0 0 0,0 0 0,-1 0 0,1 1 0,-1-1 0,0 0 0,0 0 0,0-1 0,0 1 0,-1 0 0,1 0 0,-1-1 0,1 1 0,-1 0 0,-3 2 0,-6 8 8,0 0 0,-1-1 1,-23 17-1,24-20 2,-31 23 92,-75 42 1,86-56 109,29-30 78,4 7-290,0 1 1,-1-1-1,2 1 1,-1 0 0,1 0-1,-1 0 1,1 0-1,0 0 1,0 1-1,1-1 1,-1 1-1,1 0 1,0 0-1,0 0 1,0 1 0,0-1-1,6-2 1,-4 2-12,1 0 0,-1 1 0,1 0 0,0 0 0,-1 0 0,1 1 0,0 0 0,0 0 0,0 1 0,0 0 0,10 1 0,-16-1 15,1 0 0,-1 0 0,1 0 0,-1 1 0,0-1 0,1 0 1,-1 1-1,0-1 0,0 1 0,1 0 0,-1-1 0,0 1 0,0 0 0,0 0 0,0 0 0,0 0 0,0 0 0,0 0 0,0 0 0,0 0 0,0 0 0,0 0 0,-1 1 0,1-1 0,-1 0 0,1 0 0,-1 1 0,1-1 0,-1 0 0,0 1 0,1-1 0,-1 1 0,0-1 0,0 0 0,0 1 0,0 2 0,-1 0 11,0 0 0,0 1 0,0-1 0,0 0 1,-1 1-1,1-1 0,-1 0 0,0 0 0,-1 0 0,-2 3 0,-2 2 27,-1 0 0,0-1 0,0-1 0,-1 0 0,0 0 0,0 0 0,-11 5 0,-71 32 556,87-42-506,0-1-1,0 0 0,0 0 1,0 0-1,0 0 0,-1-1 1,1 1-1,-7-1 0,10 0-73,0 0 0,0 0-1,1 0 1,-1-1 0,0 1-1,0 0 1,0 0 0,0-1-1,0 1 1,0 0 0,0-1-1,0 1 1,1-1 0,-1 1-1,0-1 1,0 1 0,1-1-1,-1 0 1,0 1 0,1-1-1,-1 0 1,0 0 0,1 1-1,-1-1 1,1 0 0,0 0-1,-1 0 1,1 0 0,0 0-1,-1 0 1,1 1 0,0-1-1,0 0 1,0 0 0,0 0-1,0 0 1,0 0 0,0 0-1,0 0 1,0 0 0,0 0-1,0 0 1,1-1 0,-1 1-226,1 0 0,-1 0 0,0 0 1,1 0-1,-1 1 0,1-1 0,-1 0 1,1 0-1,0 0 0,-1 1 0,1-1 0,0 0 1,-1 1-1,1-1 0,0 0 0,0 1 1,0-1-1,0 1 0,-1-1 0,1 1 0,0 0 1,0-1-1,0 1 0,0 0 0,0 0 1,0 0-1,0-1 0,0 1 0,2 0 0,17 0-2354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1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4505,'-1'1'6863,"-1"0"-3516,-8 10-825,-18 22-1943,20-25-529,0 1 0,1 0 0,0 0 0,1 0 0,0 0 0,0 1 0,1 0 0,0 1 0,1-1 0,0 1 0,-3 12 0,6-17-39,1 1 1,-1-1 0,1 1-1,1-1 1,-1 1-1,1-1 1,0 1-1,0-1 1,1 1-1,0-1 1,5 11-1,-6-15 40,0 1 0,0-1-1,0 0 1,1 0-1,-1 0 1,1 0 0,-1 0-1,1 0 1,0-1 0,-1 1-1,1 0 1,0-1-1,0 1 1,0-1 0,0 0-1,1 0 1,-1 0-1,0 0 1,0 0 0,1 0-1,-1 0 1,1-1-1,-1 1 1,0-1 0,1 0-1,-1 0 1,1 0-1,-1 0 1,1 0 0,-1-1-1,1 1 1,-1 0-1,0-1 1,3-1 0,0 0 99,0 0 0,0-1 0,-1 0 1,0 0-1,1 0 0,-1-1 0,0 1 1,0-1-1,-1 0 0,1 0 0,-1 0 0,0-1 1,0 1-1,0-1 0,-1 0 0,0 0 1,1 1-1,1-10 0,2-6 219,-1 1-1,0-1 1,2-32 0,-7 46-305,1 1 1,-1-1 0,0 0 0,0 0-1,-1 0 1,1 1 0,-1-1-1,-4-10 1,4 14-66,0 0-1,0 0 1,0 0-1,0 0 1,-1 0-1,1 0 0,0 0 1,-1 1-1,0-1 1,1 1-1,-1-1 1,0 1-1,0 0 1,0 0-1,0-1 1,0 1-1,0 1 1,0-1-1,0 0 1,-1 0-1,1 1 0,0-1 1,0 1-1,-1 0 1,-2 0-1,1 0-121,0 0-1,0 0 0,0 0 1,0 1-1,0-1 0,0 1 1,1 0-1,-1 1 0,0-1 0,1 0 1,-1 1-1,1 0 0,-1 0 1,1 0-1,-6 5 0,-5 7-537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3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83 3393,'-13'-8'3739,"11"7"1485,11 1-2012,6 1-3925,43-1 1745,98-12-1,-87 5-664,-18 4-120,67-9 198,-100 9-265,1 0 0,-1-2 0,0 0 0,20-9 0,-31 8 102,-11 2-106,-15 4-894,3 5-475,-3 8 469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3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73 2905,'-1'0'105,"-27"2"3606,12 6 2455,45-5-2333,176-16-488,-144 7-3024,27-4 213,123-30 0,-168 26 22,-47 11-1304,3 3 338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3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79 2713,'67'-39'2292,"-65"38"-1831,0 0 0,-1 0 0,1 0 0,0 0 0,0-1 0,-1 1-1,1-1 1,-1 1 0,1-1 0,-1 0 0,0 1 0,3-5 0,-4 6-320,0-1 1,0 1-1,0-1 0,0 1 0,0 0 1,0-1-1,0 1 0,0-1 1,0 1-1,-1-1 0,1 1 0,0-1 1,0 1-1,0 0 0,-1-1 1,1 1-1,0-1 0,0 1 1,-1 0-1,1-1 0,0 1 0,0 0 1,-1-1-1,1 1 0,-1 0 1,1 0-1,0-1 0,-1 1 0,1 0 1,0 0-1,-1 0 0,1-1 1,-1 1-1,-4-1 361,-1-1 1,1 1-1,0 0 1,0 1 0,-11-1-1,-62 4-214,0 4 1,1 3-1,0 4 0,-111 34 1,186-48-296,1 0 0,0 0 0,0 1 1,0-1-1,0 0 0,0 1 0,0-1 1,0 0-1,0 1 0,0-1 1,0 1-1,0 0 0,0-1 0,0 1 1,1 0-1,-1-1 0,0 1 0,0 0 1,1 0-1,-1 0 0,0 0 0,1-1 1,-1 1-1,0 2 0,2-2-5,-1 0 0,1 0 0,0 0 0,-1 0-1,1 0 1,0 0 0,0 0 0,0 0 0,0 0 0,0 0-1,0 0 1,0-1 0,0 1 0,0 0 0,0-1 0,0 1-1,1-1 1,-1 1 0,0-1 0,0 0 0,3 1 0,43 14-77,81 13 1,27 9 122,-112-19 24,-41-18-49,0 1 0,-1 0 0,1 0 0,0 0 0,-1 0-1,1 0 1,-1 0 0,0 0 0,1 1 0,-1-1 0,0 0 0,0 1 0,0-1 0,0 1 0,0 0 0,0-1 0,0 1 0,0 0 0,-1-1 0,1 1 0,0 3 0,-2-4-1,1 1 1,0-1 0,-1 0-1,0 0 1,1 1 0,-1-1 0,0 0-1,1 0 1,-1 0 0,0 0-1,0 1 1,0-1 0,0-1 0,0 1-1,0 0 1,-1 0 0,1 0-1,0 0 1,0-1 0,-2 2-1,-4 2 27,-33 22 96,-80 39 0,-49 8-91,112-49-22,43-19-13,-6 3 10,-33 19 1,48-24-15,0 0 1,1 0 0,0 1-1,0-1 1,-1 1 0,2 0-1,-1 0 1,1 0 0,-1 1-1,1-1 1,0 1 0,-2 5-1,5-10-3,-1 0 0,1 1 1,0-1-1,0 1 0,-1-1 0,1 0 0,0 1 0,0-1 0,0 1 0,0-1 0,0 1 0,0-1 0,-1 1 0,1-1 0,0 0 0,0 1 0,0-1 0,0 1 0,1-1 1,-1 1-1,0-1 0,0 1 0,0-1 0,0 1 0,0-1 0,1 0 0,-1 1 0,0-1 0,0 1 0,1-1 0,-1 0 0,0 1 0,0-1 0,1 0 0,-1 1 0,1-1 0,-1 0 1,0 1-1,1-1 0,-1 0 0,1 0 0,-1 0 0,0 1 0,1-1 0,-1 0 0,1 0 0,0 0 0,27 0 19,-17-1-5,230-15 165,-198 10-78,1-2 0,-1-1 0,65-24-1,-20-2 408,-86 34-1329,-12 4-3595,-10 4 2416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3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3681,'-57'18'2707,"42"-12"3494,5 8-3782,3-1-2254,-49 64 425,-15 20-15,64-86-492,0 1 0,1-1 0,1 1 0,0 0 0,0 1 1,-4 21-1,8-32-68,1 0 0,0 0 1,0 0-1,-1 0 0,1 0 1,0 0-1,1 0 0,-1 0 1,0 0-1,1 0 0,-1 0 1,1 0-1,-1 0 0,1 0 1,0 0-1,1 2 0,-1-3-2,0 0 1,0 0-1,0 0 0,0 0 1,0-1-1,0 1 0,0 0 0,0-1 1,1 1-1,-1-1 0,0 1 0,0-1 1,0 0-1,1 1 0,-1-1 0,0 0 1,0 0-1,1 0 0,-1 0 1,0 0-1,1 0 0,-1 0 0,0 0 1,0-1-1,1 1 0,0-1 0,7-2 63,0 0 0,0-1 0,-1 0 0,1 0 0,-1-1 0,11-8 0,42-38-1285,-28 20-614,-6-1 604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3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51 3881,'-7'-15'4129,"4"6"-441,2 2-1719,2-1-953,2 2-312,2 1-488,5 4-104,9 7-928,-5 3-6169,3 2 4872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3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66 4089,'5'-2'3841,"7"-2"-1305,9 2-815,7-3-337,2-3-288,3-1-560,-1-1-216,-6 1-56,0 0 24,-8 5-568,-7 0-952,-7 5 760</inkml:trace>
  <inkml:trace contextRef="#ctx0" brushRef="#br0" timeOffset="1">15 173 2977,'-10'2'2224,"6"1"1313,5-1-1073,8-2-575,5-4-705,7-1-168,12-3-624,6 2-128,0 2-24,-2-2 41,-2 2-682,-6-3-5432,-6 5 3569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3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10 3257,'-9'-8'2312,"5"7"737,2 3-625,-9 11-999,5 7-297,-2 15-168,-3 3-296,0 4-352,-4 4-80,0-5-56,-5-2 0,4-6 8,3-4 57,3-10 31,3-6-488,3-11 192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105 100 736,'-78'45'1251,"77"-45"-1184,1 1 0,-1-1 0,1 1 0,-1-1 0,0 0 0,1 1-1,-1-1 1,1 0 0,-1 0 0,0 1 0,1-1 0,-1 0 0,0 0 0,1 0 0,-1 0 0,0 0 0,1 0-1,-1 0 1,0 0 0,1 0 0,-1 0 0,0 0 0,1 0 0,-1-1 0,0 1 0,1 0 0,-1 0-1,0-1 1,1 1 0,-1 0 0,1-1 0,-1 1 0,1 0 0,-1-1 0,1 1 0,-1-1 0,1 1 0,-1-1-1,1 1 1,0-1 0,-1 0 0,1 1 0,0-1 0,-1 1 0,1-1 0,0 0 0,0 1 0,0-1 0,-1 0-1,1 1 1,0-1 0,0 0 0,0 1 0,0-1 0,0 0 0,0 1 0,0-1 0,1 0 0,-1-2 398,-1 1-199,1 0 0,0-1-1,0 1 1,0 0 0,1-1 0,-1 1 0,0 0 0,1 0-1,0-1 1,-1 1 0,1 0 0,0 0 0,0 0-1,0 0 1,0 0 0,1 0 0,-1 0 0,1 0-1,1-2 1,4-3-155,1-1-1,14-10 0,-22 18-102,9-7-12,1 0 1,-1 1-1,1 1 1,1-1-1,-1 2 1,12-5-1,-18 8-16,1 0 0,0 0 0,-1 0 0,1 1-1,0-1 1,-1 1 0,10 1 0,-12-1 3,1 1 1,-1-1-1,1 1 1,-1 0-1,1 0 1,-1 0-1,0 0 0,0 0 1,1 0-1,-1 1 1,0-1-1,0 1 1,0-1-1,0 1 0,2 3 1,-3-3 8,1 0-1,-1 1 1,0-1 0,1 1-1,-1-1 1,0 1 0,-1 0 0,1-1-1,0 1 1,-1 0 0,0 0 0,1-1-1,-1 1 1,0 0 0,0 0 0,-1-1-1,0 5 1,-1 4 29,-1 0 0,-8 21 0,-12 35 210,-23 116-1,43-168-110,2-7 143,-1 0 1,0 0-1,-1 0 0,-5 13 0,16-56 3063,0 0-2921,2 1 0,1 0 1,28-59-1,-31 79-425,0 0 1,1 0-1,1 0 1,0 1-1,1 1 0,0-1 1,1 2-1,0 0 1,1 0-1,23-14 1,-31 22-12,-1 0 0,1 1 0,-1 0 1,1 0-1,-1 0 0,1 1 1,0 0-1,0 0 0,0 0 0,0 0 1,0 1-1,7 0 0,-10 0 16,0 0 0,0 1-1,1-1 1,-1 1 0,0 0-1,0 0 1,0 0 0,0 0-1,1 0 1,-2 0 0,1 1-1,0-1 1,0 1 0,0-1-1,-1 1 1,1-1-1,-1 1 1,1 0 0,-1 0-1,0 0 1,1 0 0,-1 0-1,0 0 1,0 0 0,-1 1-1,1-1 1,0 0 0,0 3-1,1 7 5,-1 0-1,0 1 1,-1-1-1,0 0 0,-1 0 1,-2 14-1,-1 29 43,4-54-29,0 9 10,0 1 0,1-1 0,0 0 0,4 12 1,-5-20 4,1 0 1,0 1-1,0-1 1,0 0-1,0 0 1,0 1-1,0-1 1,1 0-1,-1 0 0,4 3 1,-4-4 6,0-1 0,0 1 0,0 0 0,1 0 1,-1-1-1,0 1 0,0-1 0,1 1 0,-1-1 0,0 0 0,1 1 0,-1-1 0,1 0 0,-1 0 1,0 0-1,1 0 0,-1 0 0,0 0 0,1 0 0,2-1 0,-1 0 31,0-1 0,0 1 0,-1 0 0,1-1 0,0 0 0,0 0 0,-1 0 0,1 0 0,-1 0 0,1 0 0,-1 0 0,3-6 0,23-34 365,-27 40-401,11-18-109,16-43 1,-25 57-1381,1 5 652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3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178 124 2008,'3'-7'2824,"-9"19"-1787,-9 13 433,2 1-1,-15 39 1,-8 16-404,-41 72 1473,72-149 129,4-14-1635,6-18-174,3-6-712,2 1 1,2 0 0,1 0-1,1 2 1,2 0 0,29-45-1,-40 70-180,0 0 0,0 0 0,1 0 0,0 1 0,7-6 0,-12 10 11,1 0 0,0-1 0,0 1 0,-1 0 0,1 1 0,0-1 0,0 0 0,0 1 0,0-1 0,4 0 0,-5 1 6,0 0 0,0 0 1,0 0-1,0 1 0,0-1 1,0 0-1,0 0 0,0 1 0,0-1 1,0 1-1,0-1 0,-1 0 1,1 1-1,0 0 0,0-1 0,0 1 1,-1 0-1,1-1 0,0 1 1,0 0-1,-1 0 0,1-1 0,0 2 1,0 1-9,1 0 1,-1 0 0,0 1 0,0-1 0,0 0-1,0 0 1,-1 1 0,1-1 0,-1 6 0,3 13 4,-1-11 30,7 34 80,2-1 0,25 66 0,-36-110-49,0 0 1,0 0-1,0 1 1,0-1-1,1 0 1,-1 0-1,0 0 1,0 0-1,1 0 1,-1 0-1,0 1 0,0-1 1,1 0-1,-1 0 1,0 0-1,0 0 1,1 0-1,-1 0 1,0 0-1,0 0 0,1 0 1,-1 0-1,0 0 1,0 0-1,1 0 1,-1 0-1,0 0 1,0 0-1,1-1 1,-1 1-1,0 0 0,0 0 1,0 0-1,1 0 1,-1 0-1,0-1 1,0 1-1,0 0 1,1 0-1,-1 0 1,0 0-1,0-1 0,0 1 1,0 0-1,0 0 1,0-1-1,1 1 1,-1 0-1,0 0 1,0-1-1,0 1 0,0 0 1,0-1-1,11-16 815,-10 14-617,37-66 1061,-16 27-1170,2 0 0,2 1-1,1 2 1,38-41 0,-41 51-79,-23 27-67,0 1-1,0-1 1,0 0-1,0 1 1,0-1-1,0 0 1,-1 0-1,1 1 1,-1-1-1,1 0 1,-1 0-1,1 0 1,-1 0 0,0 0-1,0 0 1,0-2-1,0 4-53,-1-1-1,1 1 1,0 0-1,0-1 1,0 1 0,0 0-1,-1-1 1,1 1-1,0 0 1,0-1-1,0 1 1,-1 0 0,1 0-1,0-1 1,-1 1-1,1 0 1,0 0-1,-1 0 1,1-1 0,0 1-1,-1 0 1,1 0-1,0 0 1,-1 0-1,1 0 1,0 0 0,-1 0-1,1-1 1,-1 1-1,1 0 1,0 0-1,-1 1 1,0-1 0,-9 6-800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3 111 1896,'-1'-4'234,"0"1"0,1 0-1,0-1 1,0 1-1,0 0 1,0-1 0,0 1-1,2-6 1,-2 8-206,1 1-1,-1-1 1,0 0 0,0 1-1,1-1 1,-1 0 0,1 1 0,-1-1-1,0 1 1,1-1 0,-1 1-1,1-1 1,-1 1 0,1-1-1,0 1 1,-1-1 0,1 1 0,-1 0-1,1-1 1,0 1 0,-1 0-1,1-1 1,0 1 0,-1 0 0,1 0-1,0 0 1,-1 0 0,1 0-1,0 0 1,0 0 0,-1 0 0,1 0-1,0 0 1,-1 0 0,1 0-1,0 0 1,-1 1 0,1-1-1,0 0 1,-1 0 0,1 1 0,0-1-1,-1 1 1,1-1 0,-1 0-1,2 2 1,2 1 99,0 1-1,0 0 1,0 0-1,-1 0 1,1 1-1,-1-1 1,0 1-1,-1 0 1,1-1-1,-1 1 1,0 0 0,3 10-1,-2-6 104,9 24 481,-2 1 0,-1 1 0,6 55 1,1 110 609,-6-51 538,-9-139-1549,-1-6-61,0-1 1,1 1-1,-1 0 0,1 0 1,0-1-1,2 7 1,-3-10-207,0 0 1,1 1 0,-1-1 0,0 0-1,0 0 1,0 0 0,0 1 0,0-1-1,1 0 1,-1 0 0,0 0-1,0 0 1,0 1 0,1-1 0,-1 0-1,0 0 1,0 0 0,0 0 0,1 0-1,-1 0 1,0 0 0,0 0 0,1 0-1,-1 1 1,0-1 0,0 0 0,1 0-1,-1 0 1,0 0 0,0 0 0,1-1-1,-1 1 1,0 0 0,0 0-1,1 0 1,-1 0 0,0 0 0,0 0-1,0 0 1,1 0 0,-1 0 0,0-1-1,0 1 1,0 0 0,1 0 0,-1 0-1,0-1 1,0 1 0,0 0 0,0 0-1,1 0 1,-1-1 0,0 1 0,0 0-1,0 0 1,0 0 0,0-1-1,0 1 1,0 0 0,0-1 0,10-18 1095,-9 18-1038,54-132 1970,19-39-1736,118-220-369,-185 384-119,-5 14 158,-3 15-967,-2-11-420,2 1 573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15 2377,'0'0'122,"1"-1"0,-1 1 0,0 0 0,0-1 0,0 1 1,0-1-1,0 1 0,0-1 0,0 1 0,0-1 1,0 1-1,0-1 0,0 1 0,0-1 0,0 1 0,0 0 1,0-1-1,0 1 0,0-1 0,-1 1 0,1-1 1,0 1-1,0 0 0,0-1 0,-1 1 0,1-1 1,0 1-1,-1 0 0,1-1 0,0 1 0,-1 0 0,1 0 1,-1-1-1,0 1 51,0 0 1,0 1-1,0-1 1,0 0-1,0 1 0,0-1 1,1 0-1,-1 1 1,0-1-1,0 1 1,0 0-1,0-1 1,1 1-1,-2 1 0,-25 28 1893,0 15-672,-23 52 0,27-50-913,-32 49-1,46-82-418,-20 29 77,1 2 0,-23 51 0,45-82-125,0 0 0,1 1 0,1 0 0,0 0 0,1 0 0,0 0 0,1 0 0,1 1 0,1-1 0,0 0 0,4 27 0,-3-35 5,1 0 1,0-1-1,0 1 1,1-1-1,-1 0 0,2 0 1,-1 0-1,1 0 1,-1 0-1,2-1 1,-1 1-1,0-1 0,1-1 1,0 1-1,11 7 1,-6-5 173,0-1 0,1 0 1,-1-1-1,1 0 1,0-1-1,0 0 0,1-1 1,13 2-1,-19-3-10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140 114 2192,'-49'-3'1695,"48"3"-1544,1 0 0,-1 0 0,0 0 0,0 0 0,1 0 0,-1 0 0,0 0-1,1 0 1,-1 0 0,0 0 0,1 0 0,-1-1 0,0 1 0,1 0 0,-1-1-1,0 1 1,1 0 0,-1-1 0,1 1 0,-1-1 0,1 1 0,-1-1 0,1 1-1,-1-1 1,1 1 0,-1-1 0,1 0 0,0 1 0,-1-1 0,1 0 0,0 1-1,-1-1 1,1 0 0,0 1 0,0-1 0,0 0 0,0 1 0,0-1 0,0 0-1,0 0 1,0 1 0,0-1 0,0 0 0,0 1 0,0-1 0,0 0 0,1 1-1,-1-1 1,0 0 0,0 1 0,1-1 0,0-1 0,2-2 547,0-1-1,0 1 1,1-1 0,7-6 0,-9 8-781,5-2 279,-1-1 0,1 1 0,0 0 0,0 0 0,0 1 0,1-1 0,13-4 0,-17 8-174,0-1 0,0 1 0,0 0 0,0 0 0,0 0 0,0 0 0,1 1-1,-1-1 1,0 1 0,1 1 0,-1-1 0,0 0 0,0 1 0,1 0 0,-1 0 0,0 0 0,4 3 0,-6-4-16,-1 1 1,-1 0-1,1 0 1,0 0-1,0-1 1,0 1-1,0 0 1,-1 0-1,1 0 1,0 1-1,-1-1 1,1 0-1,-1 0 1,1 0-1,-1 0 1,0 1-1,1-1 0,-1 0 1,0 0-1,0 1 1,0-1-1,0 0 1,0 0-1,0 1 1,0-1-1,0 0 1,0 0-1,-2 3 1,-13 36 173,13-34-153,-13 27 79,6-18-77,1 2 0,1-1-1,1 1 1,0 0 0,2 0 0,-5 28 0,9-41-20,-1-1 1,2 0-1,-1 0 1,0 0-1,1 1 1,-1-1-1,1 0 1,0 0-1,0 0 1,0 0-1,0 0 1,3 3 0,-4-5 5,1 0 0,0 0 0,0 0 0,-1-1 0,1 1 0,0 0 0,0 0 0,0-1 0,0 1 0,0-1 0,0 1 0,0-1 0,0 1 0,0-1 0,0 1 0,0-1 0,1 0 0,-1 0 0,0 0 0,0 0 0,0 1 0,0-2 0,0 1 0,1 0 0,-1 0 0,0 0 0,0 0 0,0-1 0,0 1 0,0 0 0,0-1 0,0 1 1,0-1-1,0 1 0,0-1 0,0 0 0,1-1 0,10-6 148,-1-1 1,0 0-1,0 0 0,15-19 1,34-50 176,-56 74-325,20-33 49,36-74-1,-51 92-98,-19 39-42,-1 1 67,1 0-1,1 0 1,-7 25-1,2 4 25,-2 0-1,-2-1 0,-2-1 1,-2-1-1,-3 0 0,-1-2 1,-57 73-1,69-102 27,-30 27-1,39-38-2,0-1 0,-1 0-1,1 0 1,-1-1 0,0 1 0,0-1-1,0-1 1,0 1 0,-11 2 0,15-5-9,0 0 0,1 0 1,-1 0-1,0 0 0,1 0 0,-1 0 1,0 0-1,1-1 0,-1 1 0,0-1 1,1 1-1,-1-1 0,1 1 1,-1-1-1,1 0 0,-1 0 0,1 0 1,0 0-1,-1 0 0,1 0 0,0 0 1,0-1-1,0 1 0,0 0 0,0-1 1,0 1-1,0 0 0,0-1 1,1 1-1,-1-1 0,1 0 0,-1 1 1,0-3-1,-1-2 26,1 0 0,0 0 0,0 0 0,0 0 0,1 0 0,0-1 0,0-8 0,2 8-53,0-1 0,0 1 0,1-1-1,0 1 1,0 0 0,1-1 0,-1 2 0,2-1-1,-1 0 1,1 1 0,0 0 0,10-10-1,9-6-56,45-33-1,-58 47 60,216-136 131,-227 144-150,1 0 0,-1 0 1,0 0-1,0 0 0,1 0 0,-1-1 1,0 1-1,0 0 0,1 0 1,-1 0-1,0 0 0,0 0 1,1 0-1,-1 0 0,0-1 0,0 1 1,0 0-1,1 0 0,-1 0 1,0-1-1,0 1 0,0 0 1,0 0-1,1 0 0,-1-1 0,0 1 1,0 0-1,0 0 0,0-1 1,0 1-1,0 0 0,0 0 1,0-1-1,0 1 0,0 0 1,0-1-1,0 1 0,0 0 0,0 0 1,0-1-1,0 1 0,0 0 1,0 0-1,0-1 0,0 1 1,0 0-1,0 0 0,-1-1 0,1 1 1,0 0-1,-14-3-2228,0 6 1204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16 1608,'1'-1'160,"-1"0"0,0 0-1,0 0 1,0 1 0,1-1-1,-1 0 1,0 1-1,1-1 1,-1 0 0,0 0-1,1 1 1,-1-1 0,1 1-1,-1-1 1,1 0 0,1 0-1,-2 1-44,0 0 0,0-1 0,1 1-1,-1 0 1,0 0 0,0 0 0,1 0 0,-1-1-1,0 1 1,1 0 0,-1 0 0,0 0 0,1 0 0,-1 0-1,0 0 1,0 0 0,1 0 0,-1 0 0,0 0-1,1 0 1,-1 0 0,0 0 0,1 0 0,-1 0-1,0 0 1,1 0 0,-1 1 0,0-1 0,0 0-1,1 0 1,-1 0 0,0 0 0,0 1 0,1-1 0,-1 0-1,0 0 1,0 0 0,1 1 0,-1-1 0,0 0-1,0 0 1,0 1 0,0-1 0,0 0 0,1 1-1,-1 1 115,0 0 0,0-1 0,0 1 0,0 0 0,-1 0 0,1 0 0,-1-1-1,1 1 1,-1 0 0,1-1 0,-1 1 0,0 0 0,0-1 0,0 1-1,-1 1 1,-1 3 158,-19 38 608,-8 17-271,-27 76 0,55-130-685,0-1-1,1 0 0,0 1 0,0-1 1,1 1-1,-1 8 0,1-14-18,0 0 1,1 0-1,-1 0 1,0 0-1,0 0 1,0 0-1,1 0 1,-1 0-1,1 0 1,-1 0-1,0 0 1,1 0-1,0 0 1,-1 0-1,1-1 1,0 1-1,-1 0 1,1 0-1,1 0 1,-1 0 13,0-1 0,0 0 1,0 0-1,1 1 0,-1-1 1,0 0-1,0 0 1,0 0-1,1 0 0,-1 0 1,0 0-1,0-1 1,0 1-1,1 0 0,-1-1 1,0 1-1,0-1 1,0 1-1,0-1 0,0 1 1,2-2-1,1-1-122,1 0-1,-1-1 1,0 0-1,0 0 1,0 0-1,0 0 1,0 0-1,-1-1 1,0 0-1,4-8 1,10-15-489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54 4233,'-4'-16'5273,"2"1"-2168,-2 3-1209,3 3-944,2 7-448,1 5-400,3 3 16,-5-6-112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67 2457,'-4'-8'5383,"3"6"3754,8 3-4060,4 0-7846,33-1 3062,0-2 0,1-1-1,61-14 1,-94 15-238,-11 2-52,9-1 126,1-1 0,0 0 0,-1-1 0,0 0 0,0 0 0,0-1 0,0 0 0,11-7 0,-23 9-422,1 2 36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470 297 2809,'-99'-11'3255,"100"8"2635,8-2-4012,13-6-1322,-10 6-376,0-1 0,-1 0-1,0 0 1,0-1-1,0-1 1,-1 1 0,0-2-1,-1 1 1,0-2-1,0 1 1,14-22 0,-18 23-124,-1 0 0,0 0 0,0-1 0,-1 0 1,0 0-1,-1 0 0,0 0 0,0 0 0,-1 0 1,0-1-1,-1 1 0,0 0 0,-1-11 0,1 18-52,0 1-1,0 0 0,-1 0 1,1 0-1,0 0 0,0 0 0,-1 0 1,1 0-1,-1 1 0,1-1 1,-1 0-1,1 0 0,-1 0 1,1 0-1,-1 0 0,0 1 1,0-1-1,1 0 0,-2 0 0,1 1-8,1 0-1,-1-1 1,0 1-1,1 0 0,-1 0 1,1 0-1,-1 0 1,0 0-1,1 0 0,-1 0 1,0 1-1,1-1 1,-1 0-1,0 0 0,1 0 1,-1 1-1,1-1 1,-1 0-1,1 1 0,-1-1 1,0 0-1,0 1 1,-3 3-42,1-1 0,-1 1 1,1 0-1,-1 0 0,1 1 1,-3 3-1,-10 23-92,-24 62-1,24-55 66,-19 37-1,0-11 87,-80 148 101,103-188-76,-5 11 0,-2-1 1,-23 32-1,37-58 11,-2 0 0,1 0 0,-1 0 0,0-1 0,-1 0 0,0-1 0,0 1 0,0-2 0,0 1 0,-1-1-1,0 0 1,-18 6 0,25-11 11,0 1 0,0 0 0,1-1 0,-1 1 0,0-1 0,0 0 0,-1 0 0,1 0 0,0 0 0,0 0 0,0 0 0,0 0 0,0-1 0,0 1 0,0-1 0,0 1 0,1-1 0,-4-1 0,4 1 1,0 0-1,-1 0 1,1-1-1,0 1 0,0 0 1,0 0-1,0-1 1,1 1-1,-1-1 0,0 1 1,0-1-1,1 1 1,-1-1-1,1 1 1,-1-1-1,1 0 0,0 1 1,0-2-1,0-4 33,0 0 1,0 1-1,1-1 0,0 1 0,0-1 1,1 1-1,-1 0 0,2 0 1,-1-1-1,4-6 0,6-7-41,0 1-1,2 0 1,0 1-1,1 1 1,23-22-1,-13 17-45,0 2 0,1 0 0,37-20 0,36-4 72,-91 36-1532,-9 4-6541,1 2 3974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13 2320,'-1'-1'223,"1"0"-1,-1 0 0,0 0 0,1 0 0,-1 1 0,0-1 1,0 0-1,0 0 0,0 1 0,0-1 0,1 1 0,-1-1 0,0 1 1,0-1-1,0 1 0,0 0 0,-1-1 0,1 1 0,0 0 0,0 0 1,0 0-1,0-1 0,0 1 0,0 0 0,0 1 0,0-1 1,0 0-1,-1 0 0,1 0 0,0 1 0,0-1 0,0 0 0,-1 2 1,-4 0 107,1 1 0,0 0 1,-1 0-1,2 0 0,-7 6 1,-2 2-116,1 1 1,1 1 0,0 0-1,0 0 1,2 1 0,-11 18-1,-42 99 316,26-51-151,20-49-210,2-6 101,2 1 0,-14 44 1,23-64-218,2 0 1,-1 1 0,1-1 0,0 1 0,0 0 0,1-1-1,0 1 1,0-1 0,1 1 0,-1-1 0,1 1-1,1 0 1,-1-1 0,1 0 0,0 0 0,6 11-1,-7-15-50,0-1 0,0 1 0,0 0 0,0-1 0,0 1 0,0-1 0,1 0 0,-1 1 0,1-1 0,-1 0 0,1 0 0,-1 0 0,1 0 0,0 0 0,-1 0 0,1 0 0,0 0 0,0-1 0,0 1 0,0-1 0,-1 0 0,1 1 0,0-1 0,0 0 0,0 0 0,0 0 0,0 0 0,2-1 0,14-5-140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3001,'1'-5'407,"-1"1"-1,1 0 1,-1-1 0,1 1 0,0 0 0,1 0 0,-1 0 0,1 0 0,0 0-1,0 0 1,0 0 0,0 0 0,1 1 0,-1-1 0,1 1 0,0 0 0,0 0 0,0 0-1,6-4 1,0 0-8,1 0-1,-1 0 1,1 1 0,1 1-1,-1 0 1,15-5-1,-20 8-393,-1 1 0,0 0 0,1 0 0,-1 1 1,0-1-1,1 1 0,-1 0 0,0 0 0,1 1 0,-1-1 0,1 1 0,-1 0 0,0 0 0,0 1 0,6 1 0,-8-2-9,-1 0 1,1 0-1,0 1 1,-1-1-1,1 0 1,-1 0-1,0 1 1,1-1-1,-1 1 0,0-1 1,0 1-1,0-1 1,0 1-1,0 0 1,0 0-1,0-1 1,-1 1-1,1 0 1,0 0-1,-1 0 0,0 0 1,1 0-1,-1 0 1,0 0-1,0 0 1,0 0-1,0 0 1,-1-1-1,1 1 0,0 0 1,-1 0-1,0 0 1,1 0-1,-1 0 1,0-1-1,-1 3 1,-3 7 125,-1 0 0,-1 0 0,0-1 1,0 0-1,-1-1 0,-17 17 0,-62 47 785,62-54-784,-16 12 255,83-61 637,-2-2 0,38-39-1,29-62-268,-90 110-722,-5 10-52,-12 13 25,0 1-1,1-1 1,-1 0-1,0 0 1,0 0 0,0 0-1,0 0 1,1 0-1,-1 0 1,0 1-1,0-1 1,0 0-1,0 0 1,0 0-1,0 0 1,1 0-1,-1 1 1,0-1-1,0 0 1,0 0-1,0 0 1,0 1 0,0-1-1,0 0 1,0 0-1,0 0 1,0 0-1,0 1 1,0-1-1,0 0 1,0 0-1,0 0 1,0 1-1,0-1 1,0 0-1,0 0 1,0 0-1,0 1 1,0-1 0,-1 0-1,-8 30-147,-23 33 121,19-41 49,-14 36 0,26-55-11,0 1 1,0 0-1,0 0 1,0-1 0,1 1-1,-1 0 1,1 0 0,0 0-1,1 7 1,-1-9-26,0 0 0,1 0 0,-1 0 0,1-1 0,0 1 0,0 0 0,-1-1 0,1 1 0,0-1 0,0 1 0,1-1 0,-1 1 0,0-1 0,0 1-1,1-1 1,-1 0 0,1 0 0,-1 0 0,1 0 0,-1 0 0,1 0 0,2 1 0,9 3-786,-3-1 338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31 1360,'0'0'141,"1"0"-1,-1 0 0,0 0 0,0 0 1,0 0-1,1 0 0,-1-1 0,0 1 1,0 0-1,1 0 0,-1 0 0,0 0 1,0 0-1,0 0 0,0 0 0,1 0 1,-1-1-1,0 1 0,0 0 1,0 0-1,0 0 0,0 0 0,1 0 1,-1-1-1,0 1 0,0 0 0,0 0 1,0 0-1,0-1 0,0 1 0,0 0 1,0 0-1,0 0 0,0-1 0,0 1 1,0 0-1,0 0 0,0 0 0,0-1 1,0 1-1,0 0 0,0 0 0,0 0 1,0-1-1,0 1 0,0 0 1,0 0-1,0 0 0,0-1 0,0 1 1,-1 0-1,1 0 0,0 0 0,0 0 1,0-1-1,0 1 0,0 0 0,-1 0 1,1 0-1,0 0 0,0 0 0,0 0 1,-1-1-1,1 1 0,0 0 0,-11-4 4924,4 3-5687,-113-12 1880,81 11-1067,1 1 0,-57 7 0,74-3-198,0 0-1,1 2 1,-1 0-1,1 2 1,0 0 0,-20 10-1,28-11-1,9-5 4,0 0-1,-1 1 1,1-1-1,0 1 1,0 0 0,1-1-1,-1 1 1,0 0-1,1 1 1,-1-1-1,1 0 1,-1 1-1,1 0 1,-3 4 0,5-5 18,-1 1-131,8-1-40,121 19 79,112 23 214,-226-38-73,-14-6-59,1 0 0,-1 0 0,0 1 0,0-1 0,1 0 0,-1 0 1,0 1-1,0-1 0,0 0 0,1 1 0,-1-1 0,0 0 0,0 1 0,0-1 0,0 0 0,0 1 1,0-1-1,0 0 0,0 1 0,0-1 0,0 0 0,0 1 0,0-1 0,0 0 0,0 1 1,0-1-1,0 0 0,0 1 0,0-1 0,0 0 0,0 0 0,-1 1 0,-5 2 232,-2 2-197,0 0-1,1 0 1,-1 1 0,-11 11 0,10-8 1,0-1 0,0 0 0,-16 9 0,-135 93 268,56-25-289,78-62-15,-55 61 155,77-79-122,-5 0 314,18-6 252,19 1-417,-15 1-91,1-2-1,16-2 0,96-8 363,111-18 290,-231 28-528,-3 0 502,-3-3-3272,0 3 1446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 2056,'60'-38'1682,"-53"36"6905,-8 7-5283,-10 16-3224,7-13 605,-11 17-348,6-11-163,0 0 0,2 0 0,0 1 0,0 0 1,-5 19-1,11-26-138,0 0 0,0 0 0,1 0 0,0-1 1,1 12-1,-1-17-22,0-1 0,0 0 0,1 0 1,-1 0-1,0 0 0,1 1 0,-1-1 0,1 0 1,-1 0-1,1 0 0,0 0 0,-1 0 0,1 0 1,0 0-1,0 0 0,-1 0 0,1 0 1,2 0-1,-2 0 7,0-1 0,0 0 0,0 0 0,0 0 1,1 0-1,-1 0 0,0 0 0,0 0 0,0 0 0,0 0 1,1-1-1,-1 1 0,0 0 0,0-1 0,0 1 0,0-1 1,0 1-1,0-1 0,0 1 0,0-1 0,0 0 0,0 0 1,1-1-1,8-7-609,0-1 0,-1 0 0,15-21 1,-5 4-382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3785,'1'-13'4129,"0"1"64,2 2-1737,2 5-992,-5 2-487,1 3-553,-1 0-224,-1 0-352,1 0-368,0 0 352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28 2569,'2'-3'1189,"1"0"1,-1 0 0,1 0-1,-1 0 1,1 0 0,5-3 0,-7 5-997,0 1 1,-1 0-1,1-1 1,-1 1-1,1 0 1,0 0-1,-1-1 1,1 1-1,0 0 1,-1 0-1,1 0 1,0 0-1,-1 0 1,1 0-1,0 0 1,-1 0-1,1 0 1,0 0-1,-1 0 0,1 0 1,0 0-1,-1 1 1,2-1-1,8 13-63,-5 2-13,0-1 1,-1 1-1,-1 0 0,0 0 0,1 27 1,-4-15-44,0 0 0,-6 38 0,2-37 165,-2 1 0,-1-1 1,-1-1-1,-1 1 0,-1-1 1,-2-1-1,-1 0 1,-1-1-1,-1 0 0,-1-1 1,-1-1-1,-1-1 1,-34 34-1,48-53-147,-1 1 1,1-1-1,0 0 0,-1 0 1,-9 4-1,13-6-56,0-1 1,-1 1-1,1 0 0,-1-1 1,1 0-1,0 1 0,-1-1 0,1 0 1,-1 0-1,1 0 0,-1 0 1,1 0-1,-1 0 0,1 0 1,-1 0-1,1-1 0,-1 1 1,1-1-1,0 1 0,-1-1 1,1 1-1,0-1 0,-3-1 1,1-4 1189,3-2-572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58 1592,'-1'-2'281,"0"-1"0,0 0 0,1-1-1,-1 1 1,1 0 0,-1 0-1,1 0 1,0 0 0,0 0 0,0 0-1,2-5 1,-2 7-158,0 0-1,1 0 0,-1 0 1,1 0-1,0 0 0,-1 1 1,1-1-1,0 0 1,-1 0-1,1 0 0,0 1 1,0-1-1,0 0 0,-1 1 1,1-1-1,0 1 1,0-1-1,0 1 0,0-1 1,0 1-1,0 0 0,0 0 1,0-1-1,0 1 1,1 0-1,-1 0 0,0 0 1,0 0-1,0 0 0,0 0 1,0 0-1,0 1 1,0-1-1,0 0 0,0 0 1,0 1-1,2 0 0,0 0-58,0 1-1,0-1 0,0 1 0,-1-1 0,1 1 0,0 0 0,-1 0 0,1 0 1,-1 0-1,1 1 0,-1-1 0,0 1 0,0-1 0,0 1 0,1 3 0,2 3-18,0 0 0,-1 0 0,0 0-1,2 12 1,1 5 44,-2 0 1,-1 1-1,-1-1 1,-1 1-1,-1 0 0,-1 0 1,-2 0-1,-10 50 1,5-46 265,-1-1 0,-1 0 1,-2 0-1,-1-1 0,-2 0 1,-1-2-1,-25 38 0,-124 141 3872,159-201-4121,0 1-1,0-2 1,-1 1 0,-10 7 0,14-11 10,1 0-1,0 0 1,-1-1-1,1 1 1,0 0 0,-1-1-1,1 1 1,-1-1-1,1 1 1,-1-1-1,1 0 1,-1 0-1,1 1 1,-1-1 0,1 0-1,-1 0 1,1-1-1,-1 1 1,0 0-1,1 0 1,-1-1 0,1 1-1,0-1 1,-1 1-1,1-1 1,-1 0-1,1 0 1,-2-1-1,-5-7 1075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41 106 3073,'-40'-28'7860,"45"30"-7166,0 0-1,1 0 1,-1-1-1,1 0 1,-1 0-1,1 0 1,0 0-1,8-1 1,56-4-629,-44 3 557,34-3-185,25 0 210,102-20-1,-181 23-594,1-1 0,-1 0 0,1 0 0,-1 0 0,6-4 0,-10 5-50,-1 0 1,1 1 0,-1-1 0,1 0 0,-1 0-1,0 0 1,1-1 0,-1 1 0,0 0 0,0 0 0,0-1-1,0 1 1,0-1 0,0 1 0,0-1 0,-1 1-1,1-1 1,0 1 0,-1-1 0,1 0 0,-1 1-1,1-4 1,-1 5-18,0 0 0,0-1 0,0 1-1,0 0 1,0 0 0,-1 0 0,1 0-1,0 0 1,0-1 0,0 1 0,0 0 0,0 0-1,0 0 1,0 0 0,0 0 0,0-1-1,-1 1 1,1 0 0,0 0 0,0 0-1,0 0 1,0 0 0,0 0 0,0 0 0,-1 0-1,1 0 1,0 0 0,0-1 0,0 1-1,0 0 1,-1 0 0,1 0 0,0 0-1,0 0 1,0 0 0,0 0 0,-1 0 0,1 0-1,0 0 1,0 0 0,0 1 0,0-1-1,0 0 1,-1 0 0,1 0 0,0 0-1,0 0 1,0 0 0,0 0 0,0 0 0,-1 0-1,1 0 1,0 1 0,0-1 0,0 0-1,0 0 1,-1 0-18,-5 5-302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30 2056,'-4'-16'1673,"1"2"-377,1 16-256,1 9 577,-8 21-329,-4 16-120,-12 21 72,-5 6-199,-3-3-393,-1-4-104,8-18-208,3-9-56,8-15-32,6-13 0,4-8 104,4-9-112,8-9 776,6-3-711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 2553,'-4'-24'1888,"11"20"-296,1 6 945,3 14-1569,0 7-96,-2 7 112,-1 7-71,-1 9-289,-3-2-144,4 2-200,1-4-48,-2-8-24,2-5 16,-2-12 88,-2-4 0,-2-12-1128,-3-2 680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97 3073,'-28'-95'2264,"4"94"1505,-4 3-920,-6 13-1417,-1 9-248,-4 15-544,1 5-232,3 3-192,0-7-32,10-12 40,3-8 1,13-13-225,7-5-793,7-4 553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4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74 3689,'-7'-1'825,"4"0"-183,0 0 1,0 1-1,0-1 1,0 1 0,0 0-1,0 0 1,0 0 0,0 0-1,0 1 1,0-1 0,-6 3-1,16-1 2160,542-27 770,-494 19-3491,148-25 334,-173 22-96,-21 4-1690,-10 5 868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5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28 2873,'-29'-18'4745,"29"17"-4681,0 1 0,0 0 0,0 0 0,0 0 0,0 0 0,-1 0 0,1 0 0,0 0 1,0 0-1,0 0 0,0 0 0,0-1 0,0 1 0,0 0 0,0 0 0,0 0 0,0 0 1,0 0-1,0 0 0,0 0 0,0 0 0,0 0 0,0-1 0,0 1 0,0 0 0,0 0 1,0 0-1,0 0 0,0 0 0,0 0 0,1 0 0,-1 0 0,0 0 0,0 0 0,0-1 1,0 1-1,0 0 0,0 0 0,0 0 0,0 0 0,0 0 0,0 0 0,0 0 0,0 0 1,1 0-1,-1 0 0,0 0 0,0 0 0,0 0 0,0 0 0,0 0 0,0 0 0,0 0 0,0 0 1,0 0-1,1 0 0,-1 0 0,11-3 1283,15 1-480,-18 2-736,11-1 12,0 1-1,0 1 1,0 1-1,22 5 1,-37-6-140,0-1-1,0 2 1,0-1 0,0 0 0,0 1 0,0 0 0,-1 0 0,1 0 0,-1 0 0,1 0 0,-1 1 0,0-1 0,0 1 0,0 0-1,0 0 1,-1 0 0,1 1 0,-1-1 0,0 1 0,0-1 0,0 1 0,0 0 0,-1-1 0,1 1 0,-1 0 0,1 6-1,-2-3 19,1-1 0,-2 1 0,1 0 0,-1 0 0,0 0-1,0 0 1,-1 0 0,0-1 0,0 1 0,-1-1 0,1 1-1,-1-1 1,-1 0 0,1 0 0,-1 0 0,0-1 0,-8 9-1,3-4 46,-1 0 1,0 0-1,0-1 0,-1-1 0,-1 1 0,1-2 0,-24 12 1,26-15-4,1-1 0,-1 0 0,0-1 1,0 0-1,0-1 0,-14 2 1,18-3-25,1 0 1,0 0 0,-1 0 0,1-1-1,0 1 1,0-1 0,-1 0 0,1 0-1,0-1 1,0 1 0,0-1 0,0 0-1,1 0 1,-1 0 0,-5-5 0,8 7-31,0-1 0,0 0 0,0 0 0,0 1 0,1-1 0,-1 0 0,0 0 0,0 0 0,1 0 0,-1 0 0,1 0 0,-1 0 1,1 0-1,-1 0 0,1 0 0,0 0 0,-1 0 0,1 0 0,0 0 0,0 0 0,0 0 0,0-1 0,0 1 0,0 0 1,0 0-1,0 0 0,0 0 0,1 0 0,-1 0 0,0 0 0,1 0 0,-1 0 0,1 0 0,-1 0 0,1 0 0,0 0 0,-1 0 1,1 0-1,0 0 0,-1 0 0,1 0 0,0 1 0,0-1 0,2-1 0,1-1 2,0 0-1,1 0 1,0 1 0,0 0-1,0 0 1,0 0-1,0 0 1,7-1 0,-4 2-8,-1-1 0,1 2 0,-1-1 0,1 1 0,-1 0 0,1 1 1,14 2-1,-18-2-1,-1 0 0,0 0 1,1 1-1,-1-1 0,0 1 0,0-1 1,0 1-1,0 0 0,0 0 0,-1 1 1,1-1-1,0 1 0,-1-1 1,0 1-1,1 0 0,-1-1 0,0 1 1,-1 0-1,4 6 0,4 20 60,5 11 78,-13-37-59,0-1 1,0 0-1,0 0 1,1 1-1,-1-1 1,1 0-1,-1 0 0,1 0 1,0-1-1,0 1 1,0 0-1,4 2 1,-4-4-3,-1 1 1,1-1 0,0 0 0,0 0 0,-1 0 0,1 0 0,0 0 0,0 0 0,0-1 0,-1 1 0,1-1-1,0 1 1,-1-1 0,1 1 0,0-1 0,-1 0 0,1 0 0,-1 0 0,1 0 0,-1 0 0,3-2 0,27-26-210,-17 14 14,-1 3-27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42 624,'-47'-41'2034,"47"41"-1937,0 0 1,0 0-1,0 0 0,-1 0 1,1 0-1,0 0 1,0 0-1,0 0 0,0 0 1,0 0-1,-1 0 0,1 0 1,0 0-1,0 0 1,0 0-1,0 0 0,0 0 1,0 0-1,-1 0 1,1 0-1,0 0 0,0 0 1,0 0-1,0 0 0,0 0 1,0 0-1,-1 0 1,1 0-1,0 1 0,0-1 1,0 0-1,0 0 1,0 0-1,0 0 0,0 0 1,0 0-1,0 0 0,0 1 1,0-1-1,-1 0 1,1 0-1,0 0 0,0 0 1,0 0-1,0 0 1,0 1-1,0-1 0,0 0 1,0 0-1,0 0 0,-3 12-166,2-8 548,-6 22 107,-11 28-1,-2 1-96,8-20-219,2 1 0,-6 48 0,15-82-261,1-1 0,0 1 1,0-1-1,0 0 1,0 1-1,0-1 1,1 1-1,-1-1 0,0 0 1,1 1-1,-1-1 1,1 0-1,-1 1 0,1-1 1,0 0-1,-1 1 1,1-1-1,0 0 1,0 0-1,0 0 0,0 0 1,0 0-1,0 0 1,0 0-1,0 0 1,0 0-1,1-1 0,-1 1 1,0 0-1,0-1 1,2 1-1,0 0 31,-1 0-1,0-1 1,1 1 0,-1-1-1,1 0 1,-1 0-1,1 0 1,-1 0 0,1 0-1,-1 0 1,1-1 0,-1 1-1,0-1 1,1 0 0,-1 0-1,0 1 1,4-3-1,-1-1-258,-1 1-1,0 0 1,0-1-1,0 0 1,-1 0-1,1 0 1,-1 0-1,0 0 1,0-1-1,0 1 1,-1-1-1,0 0 1,0 0-1,2-7 1,0-7-1278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5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35 2264,'0'-3'330,"2"-23"2099,-6 20-793,-6 16 221,-6 15-1197,2 1-1,0 1 1,-18 52-1,-20 91-12,47-152-557,-29 112 286,-45 143 947,77-266-1165,1-5-65,1 0 0,-1 0 0,0 0 0,1 0-1,-1 0 1,0 0 0,0 0 0,0 0 0,0 0-1,-1 0 1,1 0 0,-1-1 0,1 1 0,-2 1 0,13-32-803,3 11 58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 2793,'-1'0'97,"0"-1"0,1 1 0,-1 0 0,0 0 0,1-1 0,-1 1 0,0 0 0,0 0 0,0 0 0,1 0 0,-1 0 0,0 0 0,0 0 0,1 0 0,-1 0 0,0 1 0,0-1 0,1 0 0,-1 0 0,0 1 0,1-1 0,-1 0 0,0 1 0,1-1 0,-1 1 0,1-1 0,-1 1 0,0-1 0,1 1 0,-1-1 0,1 1 0,-1 0 0,1-1 0,0 1 0,-1 0 0,1-1 1,0 1-1,-1 1 0,-17 31 1577,17-31-1407,-73 173 3471,19-45-3355,15-32-175,-38 79 453,68-160 67,-22 32-1,27-44 17,7-11-88,0 1-644,1-7 81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5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52 3145,'-1'0'77,"1"0"1,-1-1 0,1 1-1,0 0 1,-1-1 0,1 1-1,-1 0 1,1-1 0,-1 1-1,1 0 1,0 0 0,-1 0-1,1-1 1,-1 1-1,1 0 1,-1 0 0,0 0-1,1 0 1,-1 0 0,1 0-1,-1 0 1,1 0 0,-1 0-1,1 0 1,-1 0 0,1 1-1,-1-1 1,1 0 0,-1 0-1,-14 15 937,-10 33-567,17-33-34,-103 254 1741,82-190-1067,24-67-554,4-7-98,-1 0 1,1 0 0,-1 0-1,-1 0 1,1 0 0,-1-1-1,0 1 1,0-1 0,0 0-1,-5 5 1,8-9-395,0 0 0,0 0 0,0 0 1,0 0-1,0 0 0,-1 1 0,1-1 0,0 0 0,0 0 0,0 0 0,0 0 1,0 0-1,0 0 0,-1 0 0,1 0 0,0 0 0,0 0 0,0 0 0,0 0 1,0 0-1,0 0 0,0 0 0,-1 0 0,1 0 0,0 0 0,0 0 0,0-1 0,0 1 1,0 0-1,0 0 0,0 0 0,-1 0 0,1 0 0,0 0 0,0 0 0,0 0 1,0 0-1,0 0 0,0 0 0,0-1 0,0 1 0,0 0 0,0 0 0,0 0 1,0 0-1,0 0 0,0 0 0,0 0 0,0-1 0,0 1 0,-2-11 946,2-16-97,22-139 260,-16 137-1127,2 0 0,0 0 0,20-44 0,-21 60-34,1 0 1,-1 1-1,2 0 0,0 0 1,0 1-1,1 0 1,1 0-1,11-9 0,-12 13-18,-1 0 0,1 0 1,1 1-1,-1 0 0,1 1 0,0 0 0,0 1 0,0 0 0,1 0 0,15-1 0,-23 4 8,1 1-1,-1 0 0,1 0 1,-1 0-1,1 0 0,-1 1 1,1 0-1,-1 0 0,0 0 1,1 1-1,-1-1 0,0 1 0,0 0 1,0 0-1,0 0 0,0 1 1,4 3-1,-7-4 12,1-1-1,-1 0 1,0 1 0,1 0-1,-1-1 1,0 1 0,0 0-1,0 0 1,0-1 0,0 1-1,-1 0 1,1 0 0,-1 0-1,1 0 1,-1 0 0,1 3-1,-2-3 6,1 1 0,0 0 0,-1-1 0,1 1 0,-1-1 0,0 1 0,0 0-1,0-1 1,0 0 0,0 1 0,-1-1 0,1 0 0,-1 0 0,1 1-1,-3 1 1,-6 6 5,0-1 0,0 0-1,-1-1 1,0 0-1,0-1 1,0 0 0,-1-1-1,-18 7 1,11-6 24,-1 0 1,0-2-1,0 0 1,-35 3-1,53-7-17,-25 0 83,27-1-83,-1 0 0,0 0 0,0 0 0,0 0 0,0 0 0,1 0 0,-1 0 0,0 0 0,0-1 0,0 1 0,1 0 0,-1 0 0,0-1 0,0 1 0,1-1 0,-1 1-1,0 0 1,1-1 0,-1 1 0,0-1 0,1 1 0,-2-2 0,2 1-9,0 1-1,0-1 0,0 0 1,1 1-1,-1-1 0,0 1 1,0-1-1,0 1 0,0-1 0,1 1 1,-1-1-1,0 1 0,1-1 1,-1 1-1,0-1 0,1 1 1,-1-1-1,0 1 0,1 0 1,-1-1-1,1 1 0,-1 0 0,1-1 1,-1 1-1,1 0 0,-1 0 1,1-1-1,-1 1 0,1 0 1,-1 0-1,1 0 0,-1 0 1,1 0-1,0 0 0,-1 0 0,1 0 1,23-2-147,-11 2 117,1 1 1,-1 1-1,1 0 0,-1 1 0,0 1 0,0 0 0,0 0 0,0 1 0,-1 1 0,0 0 0,20 14 1,-29-18 30,-1-1 0,0 1 0,0-1 0,0 1 0,0 0 0,0 0 0,-1 0 0,1 0-1,-1 0 1,1 0 0,-1 0 0,0 0 0,1 0 0,-1 1 0,0-1 0,-1 1 0,1-1 0,0 1 0,-1-1 0,1 1 0,-1-1 0,0 1 0,0-1 0,0 1 0,0 0 0,0-1 0,-1 1 0,1-1 0,-1 1 0,1-1 0,-1 1 0,0-1 0,-2 5 0,-1-2 18,1 0 0,-1-1 0,0 1 0,0-1-1,-1 1 1,1-1 0,-1 0 0,0-1 0,0 1 0,0-1-1,-1 0 1,1-1 0,-9 4 0,-3 0 74,1-2 0,0 0 0,-30 4-1,38-7-30,1-1-1,-1 1 0,0-1 1,0-1-1,0 0 0,1 0 1,-1 0-1,0-1 0,1 0 1,-14-6-1,20 8-52,0 0 0,1-1 0,-1 1-1,0 0 1,1-1 0,-1 1 0,0-1 0,1 1 0,-1-1-1,0 1 1,1-1 0,-1 1 0,1-1 0,-1 0 0,1 1-1,-1-1 1,1 0 0,-1 0 0,1 1 0,0-1 0,-1 0-1,1 0 1,0 1 0,0-1 0,0-2 0,0 2-114,0 0-1,1 0 1,-1 0 0,1 0 0,-1 0 0,1 0-1,0 0 1,0 0 0,-1 0 0,1 0 0,0 1-1,0-1 1,0 0 0,0 0 0,0 1 0,0-1-1,0 1 1,2-2 0,11-5-677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5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 3449,'0'0'130,"0"0"1,0 0-1,0 0 1,0-1-1,0 1 1,-1 0-1,1 0 1,0 0-1,0-1 1,0 1-1,0 0 1,0 0-1,0 0 1,-1 0-1,1 0 1,0 0 0,0-1-1,0 1 1,0 0-1,-1 0 1,1 0-1,0 0 1,0 0-1,0 0 1,-1 0-1,1 0 1,0 0-1,0 0 1,0 0-1,-1 0 1,1 0-1,0 0 1,0 0-1,0 0 1,-1 0-1,1 0 1,0 0-1,0 0 1,0 0-1,-1 0 1,1 0-1,0 0 1,0 0-1,0 1 1,0-1-1,-1 0 1,1 0 0,0 0-1,0 0 1,0 0-1,0 1 1,0-1-1,0 0 1,-1 0-1,1 0 1,0 0-1,0 1 1,0-1-1,0 0 1,0 0-1,0 1 1,-13 22 1693,-9 32-1763,-13 39 446,-43 134 146,65-187 372,-2 0 1,-32 63-1,49-107-172,1-3-3849,1-2 1584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52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 2160,'0'-1'59,"0"1"-1,1 0 0,-1 0 0,0 0 0,0-1 0,0 1 0,0 0 1,0 0-1,0 0 0,0 0 0,0-1 0,1 1 0,-1 0 0,0 0 0,0 0 1,0 0-1,0 0 0,1-1 0,-1 1 0,0 0 0,0 0 0,0 0 1,0 0-1,1 0 0,-1 0 0,0 0 0,0 0 0,0 0 0,1 0 1,-1 0-1,0 0 0,0 0 0,0 0 0,1 0 0,-1 0 0,0 0 0,0 0 1,0 0-1,1 0 0,-1 0 0,0 0 0,0 0 0,0 0 0,1 1 1,-1-1-1,0 0 0,0 0 0,0 0 0,1 0 0,-1 14 2393,-8 18 908,-11 12-2408,-3 0 0,-1-1 1,-45 63-1,32-51-769,-32 64 0,61-105 57,0 1-1,-4 18 1,10-29 267,3-8-265,3-10-66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5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2296,'17'-40'7458,"8"8"-3292,-20 27-4016,-1 1-1,1 0 1,0 0 0,1 0 0,-1 1-1,1-1 1,0 1 0,0 1 0,0-1-1,0 1 1,0 0 0,0 1 0,1-1 0,-1 1-1,0 0 1,1 1 0,7 0 0,-3 0-136,-1 1 0,1 0 1,-1 1-1,14 4 1,-20-6-20,-1 1 1,0 0 0,0 1 0,0-1 0,0 0-1,0 1 1,0 0 0,-1 0 0,1 0-1,0 0 1,-1 0 0,0 0 0,1 1 0,-1-1-1,0 1 1,0-1 0,0 1 0,1 3 0,-2-4 8,-1 1 1,0-1 0,0 0-1,1 0 1,-1 0 0,-1 0-1,1 0 1,0 1 0,0-1-1,-1 0 1,1 0 0,-1 0-1,0 0 1,0 0 0,1 0-1,-1 0 1,-1 0 0,1 0-1,0-1 1,-3 4 0,-32 35 169,31-36-152,-172 159 598,156-136-525,18-23 3387,12-6-3262,0 1-1,0 0 0,0 0 1,12 1-1,-3 0-109,169-2 430,-159-2-374,-27 4-164,-1 0 0,1 0 0,0 0 0,-1 0 0,1 0 0,0-1 0,0 1 0,-1 0 0,1 0 0,0-1 0,-1 1 0,1 0 0,0-1 0,-1 1 0,1 0 0,-1-1 0,1 1 0,0-1 0,-1 1 0,1-1 0,-1 1 0,0-1 0,1 0 0,-1 1 0,1-1 0,-1 0 0,0 1 0,1-1 0,-1 0 0,0 1 0,0-1 0,1-1 0,-6-3-338,-6 5 135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1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53 277 3129,'-5'-1'720,"0"-1"1,1 0 0,-1 0 0,1 0-1,-1 0 1,1-1 0,-4-3 0,6 4-427,1 1 1,0 0-1,0-1 0,0 1 1,0-1-1,0 1 1,0-1-1,1 0 1,-1 1-1,0-1 0,1 0 1,-1 0-1,1 1 1,0-1-1,0 0 0,-1 0 1,1 1-1,0-1 1,1 0-1,-1 0 0,0 0 1,0 1-1,1-3 1,1-1-203,-1 1 1,1 0-1,0 0 0,0 0 1,0 0-1,0 0 1,1 1-1,0-1 0,-1 1 1,1 0-1,1-1 0,-1 1 1,0 1-1,1-1 1,-1 0-1,1 1 0,0 0 1,5-3-1,9-3-19,0 0-1,34-8 1,-37 12 8,19-5-14,52-5 1,-62 11-16,-1 0 0,1-2 0,-1 0 0,0-2 1,33-14-1,0-10-204,-34 17-3156,-21 15 1828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1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12 3257,'0'-1'201,"0"1"0,0-1 0,0 1 1,0-1-1,0 1 0,0 0 0,0-1 1,0 1-1,0-1 0,0 1 1,0-1-1,-1 1 0,1 0 0,0-1 1,0 1-1,-1 0 0,1-1 0,0 1 1,0 0-1,-1-1 0,1 1 0,0 0 1,-1-1-1,1 1 0,-1 0 0,1 0 1,0 0-1,-1-1 0,1 1 0,-1 0 1,0 0-1,-7 12 1864,-4 32-2348,11-39 684,-22 95-44,-5-1 0,-56 130 0,-40 20 1058,123-246-1277,-1-1-1,0 1 1,1 0 0,-1 0 0,0-1-1,-1 1 1,1-1 0,0 0 0,-1 0 0,1 0-1,-4 2 1,6-3-81,-1-1 0,1 0 0,-1 0 0,1 0 0,-1 0 0,1 0 0,-1 0 0,1 0 0,-1 1 0,1-1 0,-1-1 0,1 1 0,-1 0 0,1 0 0,-1 0 0,1 0 0,-1 0 0,1 0 0,-1-1 0,1 1 0,-1 0 0,1 0 0,-1-1 0,0 1 0,0-2 42,0 1-1,0 0 1,0-1-1,0 1 0,0-1 1,0 1-1,0-1 0,1 1 1,-1-1-1,-1-3 1,-1-7 141,0 0 0,1 0 1,0 0-1,0-25 1,2 31-253,0 0 1,0-1 0,1 1 0,0 0 0,0 0 0,1-1 0,0 1-1,0 0 1,0 0 0,1 1 0,4-9 0,-6 13-3,-1-1 0,1 1 0,0 0 0,0 0 0,-1 0 0,1 0 0,0 0 0,0 1 0,0-1 1,0 0-1,0 0 0,0 1 0,1-1 0,-1 0 0,0 1 0,0-1 0,0 1 0,1 0 0,-1-1 0,0 1 0,0 0 0,1 0 0,-1-1 1,0 1-1,1 0 0,-1 1 0,0-1 0,0 0 0,1 0 0,-1 0 0,0 1 0,0-1 0,1 1 0,-1-1 0,0 1 0,0-1 0,0 1 1,2 1-1,3 3-35,1 0 0,-1 1 0,0 0 0,0 0 0,5 8 0,5 4 56,-13-14-5,1-1 0,0 0 0,0 0-1,0 0 1,0 0 0,1-1 0,-1 1-1,1-1 1,-1 0 0,1-1 0,0 1-1,0-1 1,9 2 0,-6-3 12,0 0 0,-1 0-1,1-1 1,0 0 0,0 0 0,0 0 0,-1-1 0,9-4 0,4-2 56,0-1-1,-1-1 1,0-1 0,-1-1 0,27-22-1,-29 20 2,-1-1-1,0 0 0,-1-1 1,-1-1-1,0 0 0,-2-1 0,13-24 1,4-17 99,20-64 1,-27 69-136,-20 49-29,9-23 51,-9 27-47,-1 0 0,1 0 0,-1 0 0,0-1 0,0 1 0,1 0 0,-1 0 1,0-1-1,0 1 0,0 0 0,0-1 0,0 1 0,-1 0 0,1 0 0,-1-3 0,1 4-10,-1 1 0,0-1-1,1 0 1,-1 0 0,1 1 0,-1-1-1,0 0 1,1 0 0,-1 1-1,1-1 1,-1 1 0,1-1-1,-1 1 1,1-1 0,-1 0-1,1 1 1,0 0 0,-1-1-1,1 1 1,0-1 0,-1 1 0,1-1-1,0 1 1,0 0 0,0-1-1,-1 1 1,1 0 0,0 0-4,-17 38-85,1 1 0,3 0 0,-10 45 0,-21 66 48,18-86 55,-3-1 0,-2-2 1,-3-1-1,-2-1 0,-49 58 0,79-109 45,-1-1 0,0 1 0,-1-1 0,1-1-1,-2 1 1,1-2 0,-1 1 0,0-1 0,0 0-1,-20 8 1,28-13-24,0-1 0,0 1-1,0-1 1,0 0 0,0 1 0,0-1 0,-1 0-1,1 0 1,0 0 0,0 0 0,0 0 0,0 0-1,-1 0 1,1 0 0,0 0 0,0 0-1,0-1 1,0 1 0,0 0 0,0-1 0,0 1-1,0-1 1,0 1 0,0-1 0,0 0-1,0 1 1,0-1 0,0 0 0,0 0 0,0 0-1,1 0 1,-1 1 0,0-1 0,1 0-1,-1 0 1,0 0 0,1 0 0,0-1 0,-1 1-1,1 0 1,-1 0 0,1 0 0,0 0 0,0 0-1,0-2 1,-1-2 9,1 0 0,0 0 0,0 0 0,1 0 0,-1 0 0,1 0 0,0 0 0,1 1 1,1-7-1,5-3-49,0 0 1,1 0 0,0 1-1,1 0 1,1 1 0,0 0-1,17-13 1,-14 11-7,33-26-3,1 3 0,95-57-1,-135 89 18,4-2-43,-6 4 2,-1 0 0,1 0 0,-1-1 0,0 1 0,-1-1 0,1 0 0,0 0 0,-1-1 0,0 1 0,0-1 0,3-6 0,-4 1-1200,-5 8-2361,0 5 1529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1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48 146 2937,'-36'20'1905,"36"-19"-1844,0-1 0,-1 0 0,1 0 0,0 0 0,-1 0 0,1 0 0,0 0 0,-1 0 0,1 0-1,-1 0 1,1 0 0,0 0 0,-1 0 0,1 0 0,0 0 0,-1 0 0,1 0 0,0 0 0,-1 0 0,1 0 0,0 0-1,-1-1 1,1 1 0,0 0 0,0 0 0,-1 0 0,1-1 0,0 1 0,-1 0 0,1 0 0,0-1 0,0 1-1,-1 0 1,1-14 2354,10-15 724,-4 20-3021,1 0 0,0 1 0,1 0 1,0 0-1,0 0 0,0 1 0,1 0 1,0 1-1,1 0 0,-1 0 0,1 1 1,0 1-1,0-1 0,1 2 0,-1-1 1,1 1-1,12-1 0,-22 4-122,0-1 0,1 1-1,-1 0 1,0 0 0,1 0-1,-1 0 1,0 0 0,1 1-1,-1-1 1,0 0 0,1 0 0,-1 1-1,0-1 1,0 1 0,0-1-1,1 1 1,-1 0 0,0 0-1,0-1 1,0 1 0,0 0 0,0 0-1,1 1 1,-1 0 2,0 0-1,0 0 1,-1-1 0,1 1 0,-1 0-1,1 0 1,-1 0 0,0 0 0,0 0-1,0 0 1,0 0 0,0 0 0,0-1-1,0 4 1,-2 4 9,-1 0 0,1 0 0,-1 0-1,-1 0 1,-5 9 0,-36 55 76,33-54-57,0 0 0,0 0 1,-14 37-1,25-54-16,0 0 1,1 1-1,-1-1 0,1 0 0,-1 0 0,1 0 1,0 1-1,0-1 0,0 0 0,0 0 1,0 1-1,1-1 0,-1 0 0,1 3 0,0-5 10,-1 1-1,0-1 1,0 1-1,1-1 1,-1 1-1,0-1 1,1 1-1,-1-1 0,1 0 1,-1 1-1,0-1 1,1 0-1,-1 1 1,1-1-1,-1 0 0,1 0 1,-1 1-1,1-1 1,-1 0-1,1 0 1,0 0-1,0 0 1,0 0 48,1 0 0,-1 0 0,0 0 0,1 0 1,-1-1-1,1 1 0,-1 0 0,0-1 0,1 1 1,-1-1-1,0 0 0,2 0 0,5-4 312,0-1-1,0 0 1,0-1 0,-1 1-1,12-14 1,30-45 576,-31 41-764,0-2-53,-8 11-103,1 0 1,0 1-1,14-13 0,-25 27-40,0-1-1,1 1 0,-1 0 0,0 0 1,0 0-1,0-1 0,0 1 0,0 0 1,1 0-1,-1 0 0,0-1 1,0 1-1,0 0 0,1 0 0,-1 0 1,0 0-1,0 0 0,0 0 0,1-1 1,-1 1-1,0 0 0,0 0 1,1 0-1,-1 0 0,0 0 0,0 0 1,1 0-1,-1 0 0,0 0 0,0 0 1,1 0-1,-1 0 0,0 0 1,0 0-1,1 1 0,-1-1 0,0 0 1,0 0-1,1 0 0,-1 0 0,0 0 1,0 0-1,0 1 0,1-1 1,-1 0-1,0 0 0,0 0 0,0 1 1,0-1-1,1 0 0,-1 0 0,0 0 1,0 1-1,0-1 0,2 15-155,-2-13 141,-4 86-251,1-61 271,3 56 0,-1-82 4,1 0 0,0 0-1,1 0 1,-1 0 0,0 1 0,0-1-1,0 0 1,1 0 0,-1 0-1,0 0 1,1 0 0,-1 0-1,1 0 1,-1 0 0,1 0-1,0-1 1,-1 1 0,1 0-1,0 0 1,0 0 0,1 1 0,-1-2 6,0 0 0,0 0 1,-1 0-1,1 0 1,0 0-1,0 0 1,0 0-1,0 0 0,0 0 1,0 0-1,0-1 1,0 1-1,-1 0 1,1 0-1,0-1 0,0 1 1,0-1-1,-1 1 1,3-2-1,3-3 67,0 0 0,0 0-1,0-1 1,6-9 0,-2 1 18,-1 0 1,0 0-1,-1-1 1,-1 0-1,9-23 1,-6 7 211,11-59 1,-23 100-516,-1-1 150,2-1 0,-1 1 0,1 1-1,1-1 1,0 16 0,0-23 57,0 1 1,1 0 0,-1-1-1,1 1 1,0 0 0,0-1-1,0 1 1,0-1 0,0 1-1,1-1 1,-1 0 0,0 0-1,1 1 1,0-1 0,0 0-1,0 0 1,0-1 0,0 1-1,0 0 1,0-1 0,0 1-1,1-1 1,-1 1 0,0-1-1,1 0 1,-1 0 0,1-1-1,4 2 1,-2-1 16,1-1 0,0 1-1,0-1 1,0 0 0,-1-1 0,1 0-1,0 0 1,0 0 0,-1 0 0,1-1-1,-1 0 1,1 0 0,-1-1 0,0 1 0,0-1-1,6-5 1,2 0 33,-1-1-1,-1-1 0,0 0 1,0-1-1,9-12 1,-12 13 13,-1 0 1,9-16 0,-14 24-46,-1 0 0,0 0 0,0-1 0,0 1 0,0 0 0,0-1 0,-1 1 0,1-1 0,-1 1 0,1-1 1,-1 1-1,0-1 0,0 1 0,0-1 0,-1 1 0,1 0 0,0-1 0,-1 1 0,0-3 0,0 4-14,1 0 1,-1 0 0,1 0 0,-1 1-1,1-1 1,-1 0 0,1 0-1,-1 1 1,0-1 0,1 0 0,-1 1-1,0-1 1,0 1 0,0-1-1,1 1 1,-1 0 0,0-1 0,0 1-1,0 0 1,0-1 0,0 1 0,1 0-1,-3 0 1,1 0-5,0 0-1,0 0 1,-1 0-1,1 1 1,0-1-1,0 1 1,0 0-1,0 0 1,-4 1 0,-1 3-28,0-1 0,0 1 1,0 0-1,-8 9 0,6-4 5,0 1 0,0 0-1,1 0 1,0 1 0,1 0 0,0 1-1,1-1 1,1 1 0,0 0-1,1 1 1,0-1 0,-3 23 0,7-30 29,0-1 0,0 1 0,0-1 1,1 1-1,0-1 0,0 1 1,1-1-1,-1 0 0,1 0 1,0 0-1,1 0 0,-1 0 1,1 0-1,0 0 0,4 5 1,-5-8 8,1 1 1,-1-1 0,1 1 0,0-1 0,-1 0 0,1 0 0,0 0 0,0 0 0,0-1 0,1 1 0,-1-1-1,0 0 1,0 0 0,1 0 0,-1 0 0,1-1 0,-1 1 0,1-1 0,-1 0 0,1 0 0,-1 0 0,1 0 0,-1-1-1,7-1 1,1-2 89,-1 0-1,20-11 1,-14 6 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1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76 2489,'1'-17'571,"0"12"292,0 0 1,-1 0-1,0 1 1,0-1-1,-2-10 1,1 14-685,1 0 1,0 0-1,-1 0 1,1 0-1,-1 0 0,1 0 1,-1 0-1,0 0 0,1 0 1,-1 0-1,0 0 1,1 1-1,-1-1 0,0 0 1,0 0-1,0 1 0,0-1 1,0 1-1,0-1 0,0 1 1,0-1-1,0 1 1,0 0-1,0-1 0,0 1 1,0 0-1,0 0 0,-1 0 1,1 0-1,0 0 1,0 0-1,-1 0 0,-3 1-66,0 0-1,-1 0 0,1 0 1,1 1-1,-1 0 0,0 0 0,0 0 1,1 1-1,-1-1 0,1 1 1,0 0-1,-1 0 0,2 1 1,-1-1-1,-5 7 0,-4 5-97,0 1 0,-17 28 0,17-23-8,1 0-1,1 1 1,-12 34-1,19-46-5,1 0 0,1 0 0,0-1 0,0 1 0,1 1 0,0-1 0,1 0 0,0 0 0,1 0 0,0 0-1,2 11 1,-2-17 9,0-1 0,0 0-1,0 0 1,0 0 0,0 0-1,1 0 1,-1-1 0,1 1-1,0 0 1,-1-1 0,2 1-1,-1-1 1,0 1 0,0-1-1,1 0 1,-1 0 0,1 0-1,3 2 1,-3-3 35,0-1-1,-1 1 1,1 0 0,0-1 0,-1 0 0,1 1-1,0-1 1,0 0 0,-1 0 0,1-1-1,0 1 1,0-1 0,-1 1 0,1-1-1,0 0 1,-1 0 0,1 0 0,-1 0-1,1-1 1,-1 1 0,5-4 0,7-5 228,-1-1 0,0-1 0,0 0 0,-1-1 0,15-20 0,46-77 323,-55 81-515,-12 23-104,-6 14-16,-8 28-39,4-19 63,2-7 10,1 0 0,0 0-1,0 0 1,1 0 0,0 0-1,3 17 1,-3-25 7,1 1 1,-1-1-1,1 0 0,0 0 1,-1 1-1,1-1 0,0 0 0,0 0 1,1 0-1,-1 0 0,0 0 1,1 0-1,-1-1 0,1 1 0,-1 0 1,1-1-1,0 1 0,0-1 1,0 1-1,0-1 0,0 0 0,0 0 1,0 0-1,0 0 0,0 0 1,1 0-1,-1-1 0,0 1 0,0-1 1,1 0-1,-1 1 0,0-1 1,1 0-1,-1-1 0,3 1 0,2-1 27,0-1 0,0 0-1,-1 0 1,1-1-1,-1 1 1,0-1-1,0-1 1,0 1-1,0-1 1,0 0-1,-1 0 1,0-1-1,6-5 1,0-2 49,0 0 0,-1 0 0,0-1 0,13-25 0,-20 33-47,0-1-1,-1 0 1,1 0 0,-2 0-1,1 0 1,0 0 0,-1 0-1,0-1 1,-1 1 0,1 0-1,-1-1 1,-1 1 0,1-1-1,-2-8 1,1 12-27,0 0 0,0 0 1,0 0-1,-1 0 0,1 0 1,-1 0-1,1 1 0,-1-1 0,0 0 1,0 1-1,0-1 0,-1 1 0,1 0 1,-1 0-1,1 0 0,-1 0 1,1 0-1,-1 1 0,0-1 0,0 1 1,0-1-1,0 1 0,0 0 0,0 0 1,0 1-1,-1-1 0,1 1 1,0-1-1,-6 1 0,2 1-21,0-1 1,1 1-1,-1 0 0,0 1 0,1 0 1,-1 0-1,1 0 0,0 1 0,0 0 1,0 0-1,0 1 0,0 0 0,1 0 1,0 0-1,0 0 0,0 1 0,0 0 1,0 0-1,1 0 0,0 0 0,0 1 1,1 0-1,-1 0 0,1 0 1,1 0-1,-4 10 0,6-15 15,-1 0 0,1 0 0,0 0 0,0 0 0,-1 0 0,1 1 0,0-1 0,0 0 1,0 0-1,0 0 0,0 1 0,1-1 0,-1 0 0,0 0 0,1 0 0,-1 0 0,0 0 0,1 0 0,-1 1 0,1-1 0,0 0 0,-1 0 0,1-1 0,1 3 0,0-2 4,-1-1 1,0 1-1,1-1 0,-1 1 0,1-1 0,-1 0 0,1 1 0,-1-1 0,1 0 0,0 0 0,-1 0 0,1 0 0,-1 0 0,1 0 0,-1-1 0,2 0 0,8-2 24,-1 0-1,0-1 1,-1 0-1,11-7 0,9-7 46,-1-2 0,48-44-1,-64 54-72,-9 7-7,-1 1 0,1 0 0,0 0 0,0 0 0,0 0 0,0 0 0,0 1 0,1-1 0,-1 1 1,0 0-1,1 0 0,-1 0 0,6-1 0,-8 3 2,1-1-1,0 0 1,0 0 0,0 1 0,0-1 0,0 1 0,0-1-1,-1 1 1,1 0 0,0 0 0,0 0 0,-1 0 0,1 0-1,-1 0 1,1 0 0,-1 0 0,1 1 0,-1-1-1,0 0 1,0 1 0,1 0 0,-1-1 0,0 1 0,-1 0-1,1-1 1,1 3 0,1 3-4,-1 0-1,1 0 0,-1 1 1,-1-1-1,1 0 1,-1 1-1,-1-1 1,1 1-1,-1-1 1,-1 1-1,-1 12 1,-2 3 18,-2 1 1,-10 28-1,16-51 0,0-1 0,0 1 0,0 0 0,0 0 0,-1-1 0,1 1 0,0 0 0,0-1 0,-1 1 0,1-1 0,-1 1 0,1 0 0,0-1 0,-1 1 0,1-1 0,-1 1 0,1-1-1,-1 1 1,0-1 0,0 1 0,0-1 9,1 0-1,-1 0 0,1-1 0,0 1 1,-1 0-1,1 0 0,0-1 1,-1 1-1,1 0 0,0-1 0,-1 1 1,1 0-1,0-1 0,0 1 1,-1 0-1,1-1 0,0 1 0,0-1 1,0 1-1,-1-1 0,1 1 1,0 0-1,0-1 0,-6-34 472,7 26-470,0 0-1,1 1 1,0-1-1,0 1 0,0-1 1,1 1-1,1 0 1,0 0-1,0 0 1,0 1-1,1-1 0,0 1 1,0 0-1,1 0 1,10-9-1,-8 9-37,0 0-1,0 0 0,1 0 1,0 1-1,0 1 1,0 0-1,1 0 1,0 1-1,0 0 1,0 0-1,0 1 0,16-2 1,-22 4 11,-1 1 1,0 0-1,1-1 0,-1 1 1,0 1-1,1-1 1,-1 0-1,0 1 0,1 0 1,-1 0-1,0 0 1,0 0-1,0 0 1,0 0-1,0 1 0,0 0 1,0-1-1,0 1 1,-1 0-1,1 1 0,-1-1 1,3 3-1,-3-2 4,0 1 0,0-1 0,0 0 0,-1 1 0,1 0 0,-1-1 0,0 1 0,0 0 0,0-1 0,-1 1 1,1 0-1,-1 0 0,0 0 0,0-1 0,0 1 0,-1 0 0,1 0 0,-1-1 0,-1 6 0,-3 5-6,-1 0 1,0 0 0,-10 18 0,-8 16-2770,17-34 1773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 2256,'-5'-13'1721,"3"5"-145,1 3 1057,-3 2-769,0 1-848,3 2-720,0-1-200,1 1-160,0 0-56,0 0-2032,0 0-2513,1 0 3905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1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151 121 4129,'8'-22'2247,"6"-32"0,-13 52-2023,-1 1-1,0-1 1,0 0-1,0 0 1,0 0-1,0 0 1,0 0-1,-1 0 0,1 1 1,0-1-1,-1 0 1,0 0-1,1 0 1,-1 1-1,0-1 1,0 0-1,0 1 1,0-1-1,0 1 1,-2-2-1,2 2-152,1 0-1,-1 1 1,1-1-1,-1 1 0,0-1 1,0 1-1,1-1 1,-1 1-1,0 0 1,0-1-1,1 1 1,-1 0-1,0 0 1,0 0-1,0-1 0,0 1 1,1 0-1,-1 0 1,0 0-1,0 0 1,0 0-1,0 1 1,0-1-1,1 0 1,-1 0-1,0 0 0,0 1 1,0-1-1,1 0 1,-1 1-1,0-1 1,1 1-1,-1-1 1,-1 2-1,-2 2-48,-2 1-16,0 1-1,0 0 0,1 0 0,-8 11 1,12-15-7,0-1 1,1 0-1,-1 0 1,0 1-1,1-1 1,-1 0-1,1 1 1,-1-1 0,1 1-1,0-1 1,-1 1-1,1-1 1,0 1-1,0-1 1,0 1-1,0-1 1,0 1 0,1-1-1,-1 1 1,0-1-1,1 1 1,-1-1-1,1 0 1,-1 1-1,1-1 1,0 0-1,0 1 1,-1-1 0,1 0-1,0 0 1,0 0-1,0 1 1,2 0-1,39 31 71,-23-18 18,28 25 0,-46-39-66,1 1 0,-1-1 1,0 1-1,0-1 0,1 1 0,-1 0 1,0-1-1,0 1 0,-1 0 1,1 0-1,0-1 0,-1 1 0,1 0 1,-1 0-1,1 0 0,-1 0 1,0 0-1,0 0 0,0 0 0,0 0 1,0 3-1,-1-2 89,0 0 0,-1-1 0,1 1 0,0 0 0,-1-1 0,1 1 0,-1-1 0,0 1 0,0-1 0,0 0-1,0 0 1,-5 4 0,0 0 154,0-1 1,-1 0-1,0-1 0,0 0 0,0 0 0,-1-1 0,0 0 0,-16 4 0,15-5-149,0-1 1,0-1-1,0 1 1,-11-2-1,19 1-192,0 0 1,0-1-1,0 1 0,0 0 0,0-1 0,0 1 0,0-1 0,0 1 0,0-1 0,0 0 0,0 0 1,0 0-1,1 0 0,-1 0 0,0 0 0,1-1 0,-1 1 0,1-1 0,-1 1 0,1-1 0,-1 1 1,1-1-1,0 0 0,0 0 0,0 1 0,-1-4 0,1-3-632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1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8 3113,'-4'-2'2296,"0"-4"1649,-2 17-2577,-3 2-359,-7 11-257,-1 7-112,-8 2-104,3 4-168,0-1-176,-4-4-16,2-6-16,-4-8-16,6-8 200,4-6-432,15-5-1592,3-7 1296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1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99 126 1760,'1'-3'1649,"2"4"103,-7 6-248,5 13-399,-3 9 31,-6 9 32,4 2-264,-11 0-344,2-2-127,-3-6-161,0-2-40,5-9-16,2-3-16,5-8 56,3-4-528,6-6 232</inkml:trace>
  <inkml:trace contextRef="#ctx0" brushRef="#br0" timeOffset="1">220 33 5321,'-4'-13'6986,"-1"3"-5434,3 5-568,2 2-816,2 1-528,-2 2 224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1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26 1936,'33'-25'994,"-33"25"-984,0 0 0,1 0 0,-1 0 0,0-1 0,0 1 0,0 0 0,0 0 0,0 0 0,0 0 0,0 0 0,0 0 0,1 0 0,-1 0-1,0 0 1,0 0 0,0 1 0,0-1 0,0 0 0,0 0 0,0 0 0,0 0 0,1 0 0,-1 0 0,0 0 0,0 0 0,0 0 0,0 0 0,0 0 0,0 0 0,0 0 0,0 0 0,0 1 0,0-1 0,0 0 0,1 0 0,-1 0 0,0 0 0,0 0 0,0 0 0,0 0 0,0 0 0,0 1 0,0-1-1,0 0 1,0 0 0,0 0 0,0 0 0,0 0 0,0 0 0,0 0 0,0 0 0,0 1 0,-1 11 260,-3 15 37,3-24-213,-16 68 747,-41 111 0,18-68 3373,37-100-3095,3-14-1092,0 0 0,0 0 0,0 0 0,0 0 0,0 0 0,0 0 0,0 0 0,0 0 0,0 0 0,0 0 0,0 0 0,0 0 0,0 0 0,0 0 0,0-1 0,0 1 0,0 0 0,0 0 0,0 0 0,0 0 0,0 0 0,0 0 0,0 0 0,1 0 0,-1 0 0,0 0 0,0 0 0,0 0 0,0 0 0,0 0 0,0 0 0,0 0 0,0 0 0,0 0 0,0 0 0,0 0 0,0 0 0,0 0 0,0 0 0,1 0 0,-1 0 0,0 0 0,0 0 0,0 0 0,0 0 0,0 0 0,0 0 0,0 0 0,0 0 0,0 0 0,0 0 0,0 0 0,0 0 0,0 0 0,0 0 0,0 0 0,0 0 0,1 0 0,-1 1 0,0-1 0,0 0 0,0 0 0,0 0 0,14-25 1852,-2-1-1386,12-24-147,-23 46-322,1-1 0,-1 1 0,0 0 1,0-1-1,0 1 0,-1 0 0,0-1 0,0 1 0,0-9 0,-1 12-23,1 0-1,0 0 1,-1-1-1,1 1 1,0 0-1,-1 0 1,0 0-1,1 0 0,-1 0 1,0 0-1,1 0 1,-1 0-1,0 0 1,0 0-1,0 0 1,0 0-1,0 0 1,0 1-1,0-1 0,0 0 1,0 1-1,0-1 1,-1 1-1,1-1 1,0 1-1,0 0 1,-1-1-1,1 1 1,0 0-1,0 0 0,-1 0 1,1 0-1,-2 0 1,0 0-19,0 1 1,0-1-1,0 1 1,0 0-1,0-1 1,0 1-1,1 0 1,-1 1 0,0-1-1,1 0 1,-1 1-1,1 0 1,-1-1-1,-2 4 1,-6 7-29,1 1 1,0 0 0,1 1-1,0 0 1,1 0 0,-10 26-1,17-38 43,0 1-1,0-1 0,0 1 1,0 0-1,0-1 0,1 1 0,0 0 1,-1 0-1,1 0 0,0-1 1,0 1-1,0 0 0,1 0 1,-1-1-1,1 1 0,-1 0 1,1 0-1,0-1 0,0 1 1,0-1-1,1 1 0,-1-1 1,1 1-1,-1-1 0,1 0 1,0 0-1,-1 1 0,1-1 0,0-1 1,1 1-1,-1 0 0,0 0 1,4 1-1,-1 0 28,0-1 1,1 0-1,-1 0 0,1 0 1,-1-1-1,1 0 0,-1 0 1,1 0-1,0-1 0,0 0 1,-1 0-1,1 0 0,0-1 1,-1 0-1,11-3 0,5-2 188,0-2-1,-1-1 0,0 0 0,-1-2 0,33-22 1,-43 26-75,0 0 0,0-1 0,-1 0 0,0 0 0,0 0 0,0-1 0,-1 0 0,-1-1 0,0 0 0,0 0 0,-1 0 0,7-20 0,-8 4 326,-4 25-458,0 1 0,0 0 1,0 0-1,0-1 0,0 1 0,0 0 1,0-1-1,-1 1 0,1 0 0,0 0 0,0-1 1,0 1-1,0 0 0,0 0 0,-1-1 1,1 1-1,0 0 0,0 0 0,0-1 0,-1 1 1,1 0-1,0 0 0,0 0 0,-1-1 1,1 1-1,0 0 0,-1 0 0,-11 6-101,2 3 60,2 1 0,-1 0 0,1 0 0,1 0 0,-1 1 0,2 1 0,0-1 0,0 1-1,1 0 1,1 0 0,0 0 0,0 1 0,-3 23 0,7-33 35,0-1 0,-1 0 1,1 1-1,0-1 0,0 1 0,0-1 0,1 1 1,-1-1-1,1 1 0,-1-1 0,1 0 0,0 1 1,0-1-1,0 0 0,0 1 0,3 3 0,-3-5 11,1 0 0,0 1-1,0-1 1,-1 0 0,1 0-1,0 0 1,0 0 0,0-1-1,0 1 1,0 0 0,0-1-1,0 0 1,0 1 0,0-1-1,0 0 1,0 0 0,0 0-1,1 0 1,-1 0 0,3-1-1,4-1 43,-1 0 0,0-1 0,0 1 0,0-2 0,0 1 0,-1-1 0,1 0-1,-1 0 1,0-1 0,0 0 0,0-1 0,-1 1 0,0-1 0,0 0 0,0-1-1,8-12 1,0-3 93,0-1-1,-2 0 0,-1 0 0,10-31 0,-14 40-296,-12 36-171,-1 3 209,4-13 95,1-7 15,0 0 1,0 0-1,1 1 0,-1-1 1,1 0-1,1 0 1,-1 1-1,1-1 0,-1 0 1,4 9-1,-4-14 9,1 1 0,-1 0 0,1-1 0,-1 1 0,1-1 0,-1 1 0,1-1 0,-1 0-1,1 1 1,0-1 0,-1 1 0,1-1 0,0 0 0,-1 0 0,1 1 0,0-1 0,-1 0 0,1 0 0,0 0 0,-1 0 0,1 0-1,0 0 1,0 0 0,-1 0 0,1 0 0,0 0 0,0 0 0,-1 0 0,1-1 0,0 1 0,-1 0 0,1-1 0,0 1-1,0-1 1,23-13 175,-14 7-83,0 0 0,0-1 0,-1 0 1,0 0-1,-1-1 0,0 0 0,0-1 0,10-16 0,-18 26-91,0 0 0,1-1 0,-1 1 1,0 0-1,0-1 0,1 1 0,-1 0 0,0-1 0,0 1 1,0 0-1,1-1 0,-1 1 0,0 0 0,0-1 0,0 1 1,0-1-1,0 1 0,0 0 0,0-1 0,0 1 1,0-1-1,0 1 0,0 0 0,0-1 0,0 1 0,0-1 1,0 1-1,-1 0 0,1-1 0,0 1 0,0 0 0,0-1 1,-1 1-1,1-1 0,-1 2-7,0-1-1,0 0 0,0 1 1,0-1-1,0 1 1,0-1-1,0 1 1,0 0-1,1-1 1,-1 1-1,0 0 1,0 0-1,1-1 1,-1 1-1,-1 2 1,-11 14-30,1 0 1,1 2 0,0-1-1,1 1 1,1 1 0,1 0-1,0 0 1,-8 41-1,16-60 29,0 1-1,-1-1 0,1 0 0,0 1 1,0-1-1,0 1 0,0-1 0,0 1 1,0-1-1,1 0 0,-1 1 0,0-1 1,1 1-1,-1-1 0,1 0 0,0 1 1,-1-1-1,1 0 0,0 0 0,0 0 1,1 2-1,0-1-100,1-1 1,-1 0 0,1 1-1,0-1 1,-1 0-1,1-1 1,0 1 0,-1 0-1,1-1 1,4 1 0,16 2-360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1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2793,'0'1'224,"0"-1"1,0 1-1,0-1 1,0 1-1,0-1 1,0 1-1,0-1 1,0 1 0,0-1-1,0 1 1,0-1-1,1 1 1,-1-1-1,0 1 1,0-1-1,1 1 1,-1-1 0,0 1-1,1-1 1,-1 0-1,0 1 1,1-1-1,-1 0 1,1 1-1,-1-1 1,0 0 0,1 1-1,-1-1 1,1 0-1,-1 0 1,1 0-1,-1 1 1,1-1-1,-1 0 1,1 0-1,-1 0 1,1 0 0,0 0-1,-1 0 1,1 0-1,-1 0 1,1 0-1,-1 0 1,1 0-1,-1 0 1,1-1 0,-1 1-1,1 0 1,29-13 4062,-25 10-4167,9-4 204,0-2 1,-1 1 0,0-2-1,0 0 1,-1 0 0,-1-1 0,0-1-1,0 0 1,-1 0 0,0-1 0,12-22-1,67-142 142,-9 17-391,-79 160-85,-1-1 1,1 0 0,0 0 0,-1 0 0,1 0-1,-1 0 1,0 0 0,1 0 0,-1 0 0,0 0-1,1 0 1,-1-1 0,0 1 0,0-1 0,0 1-4,-1 1 1,1 0-1,0 0 1,-1 0 0,1 0-1,0 0 1,-1 0-1,1 0 1,-1 0 0,1 0-1,0 0 1,-1 0-1,1 0 1,0 0 0,-1 0-1,1 1 1,0-1-1,-1 0 1,1 0 0,0 0-1,-1 0 1,1 1-1,0-1 1,-1 0 0,1 0-1,0 1 1,-28 23-396,13-3 377,1 0-1,1 0 1,1 1-1,0 0 1,2 1-1,-14 46 0,16-40 30,1 1 0,2 1 0,1-1-1,1 1 1,1 38 0,2-67 7,0 0 0,0 1 0,1-1 0,-1 0 0,0 0 0,1 1 0,-1-1 0,1 0 0,0 0 0,0 0 1,0 0-1,0 0 0,0 0 0,0 0 0,0 0 0,1 0 0,-1 0 0,1-1 0,-1 1 0,1-1 0,0 1 0,-1-1 1,1 1-1,0-1 0,0 0 0,0 0 0,0 0 0,0 0 0,0 0 0,1-1 0,-1 1 0,0 0 0,0-1 1,0 0-1,1 0 0,-1 1 0,0-1 0,1-1 0,-1 1 0,0 0 0,0 0 0,3-2 0,4 0 34,1 0 0,-1-1-1,0 0 1,0-1-1,-1 0 1,1 0 0,-1-1-1,0 0 1,0-1 0,0 1-1,-1-2 1,7-6-1,4-5 38,-1-1-1,-1 0 0,18-30 0,3-14-5,-2-2-1,-3-1 0,25-76 1,-52 123-253,-5 19 179,0 0 0,0 0 0,0 0 0,0 0-1,0 0 1,0 0 0,0 0 0,0 0 0,0-1 0,0 1 0,0 0 0,0 0-1,0 0 1,0 0 0,0 0 0,0 0 0,-1 0 0,1 0 0,0 0 0,0 0 0,0 0-1,0 0 1,0 0 0,0 0 0,0-1 0,0 1 0,0 0 0,-1 0 0,1 0-1,0 0 1,0 0 0,0 0 0,0 0 0,0 0 0,0 0 0,0 0 0,0 0 0,-1 0-1,1 0 1,0 0 0,0 0 0,0 1 0,0-1 0,0 0 0,0 0 0,0 0-1,0 0 1,0 0 0,-1 0 0,1 0 0,0 0 0,0 0 0,0 0 0,0 0-1,0 0 1,0 0 0,0 1 0,0-1 0,0 0 0,0 0 0,0 0 0,0 0 0,0 0-1,0 0 1,0 0 0,-22 27-456,13-15 442,-17 23-22,2 0-1,1 1 0,-19 41 1,-40 121 52,64-160-10,7-11 326,27-50 367,11-21-361,50-78 16,-60 98-362,1 0 0,39-37 0,-52 56-10,0 1 0,0 0 1,0 0-1,1 1 0,6-4 0,-12 6 12,1 1-1,0-1 1,0 1 0,0 0 0,0-1 0,0 1 0,-1 0 0,1 0 0,0-1-1,0 1 1,0 0 0,0 0 0,0 0 0,0 0 0,0 0 0,0 0-1,0 1 1,-1-1 0,1 0 0,0 0 0,0 1 0,0-1 0,0 0 0,0 1-1,-1-1 1,1 1 0,0-1 0,0 1 0,-1-1 0,1 1 0,0 0-1,-1-1 1,1 1 0,0 0 0,-1-1 0,1 1 0,-1 0 0,0 0 0,1 0-1,-1-1 1,1 1 0,-1 0 0,0 1 0,2 8-34,0 0 0,-1 0 1,0 0-1,-1 0 0,0 1 0,-1-1 1,0 0-1,-1 0 0,-3 12 0,3-13 44,0 1 0,0 0 0,1 0 0,0-1 0,0 1 0,1 0 0,1 0 0,0 0 0,4 19 0,-5-28 6,1 0 0,-1 1 0,1-1 0,0 1 0,-1-1 0,1 0 0,0 0 0,0 1 0,0-1 0,0 0 0,0 0 0,0 0-1,0 0 1,0 0 0,0 0 0,0 0 0,1 0 0,-1-1 0,0 1 0,1 0 0,-1-1 0,2 1 0,-1 0 7,1-1 0,-1 0 1,1 0-1,-1 0 0,0 0 1,1-1-1,-1 1 0,0-1 1,1 1-1,-1-1 0,0 0 1,4-1-1,3-3 35,0-1 0,0 1 0,0-2 0,-1 1 0,10-10 0,-11 10-21,0-1 1,0-1-1,-1 1 0,1-1 1,-2-1-1,1 1 1,-1-1-1,-1 0 0,1 0 1,-1 0-1,-1 0 0,0-1 1,0 1-1,-1-1 1,0 0-1,0-18 0,-2 26-28,0 0-1,0 0 1,0 0-1,0 0 1,0 0-1,-1 0 1,1 1-1,-1-1 1,0 0-1,1 0 0,-1 1 1,0-1-1,0 0 1,-2-2-1,3 4-7,-1-1 1,0 0-1,0 0 0,0 1 0,0-1 0,0 1 1,0-1-1,0 1 0,0-1 0,0 1 0,0 0 1,0-1-1,0 1 0,0 0 0,0 0 0,0 0 0,0 0 1,0 0-1,-1 0 0,-2 1-14,1-1 0,-1 1 0,1 0-1,-1 1 1,1-1 0,0 1 0,0-1 0,0 1 0,0 0-1,0 0 1,0 0 0,0 1 0,1-1 0,-4 4 0,0 2 13,0 0 0,1 1 0,-1 0 0,2 1 0,-1-1 1,1 1-1,1-1 0,0 1 0,0 0 0,1 1 0,0-1 1,0 0-1,2 1 0,-1-1 0,1 0 0,1 1 1,0-1-1,2 11 0,-3-18 15,1-1 0,-1 1 0,1-1 0,0 0 0,0 1 0,0-1 0,0 0 0,0 0 1,0 0-1,1 0 0,-1 0 0,1 0 0,-1 0 0,1 0 0,0-1 0,0 1 0,0-1 0,-1 1 0,4 1 0,-1-1 20,0-1-1,0 1 1,1-1-1,-1 0 1,0 0 0,0 0-1,1 0 1,-1-1-1,1 0 1,4 0-1,4-1-145,0-1-1,1 0 1,-1-1-1,0-1 1,0 0 0,13-6-1,-9 1-1194,-6-2 514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1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6 220 3377,'-6'-13'8213,"7"5"-3677,0 7-4383,0 0 1,0 0-1,0 0 0,0 1 0,1-1 0,-1 1 0,0-1 0,0 1 0,1-1 0,-1 1 0,0 0 1,1 0-1,-1-1 0,0 1 0,3 0 0,154-6 1326,-106 6-1161,86-11-1,-110 6-150,0-1 0,40-14 0,-56 15 13,-1 0 0,1 0 0,-1-1 0,1-1 0,-2 0 0,1 0 0,18-17 0,-27 21-120,1 0-1,-1 0 1,0 0-1,0 0 1,0 0-1,0-1 0,-1 1 1,1 0-1,-1-1 1,0 1-1,0-1 0,0 0 1,0 1-1,0-5 1,-1 7-50,0 0 1,0 0-1,0 0 1,-1 0 0,1 0-1,0 0 1,0 0-1,0 1 1,-1-1 0,1 0-1,0 0 1,-1 0-1,1 0 1,-1 1 0,1-1-1,-1 0 1,0 0-1,1 1 1,-1-1 0,1 0-1,-1 1 1,-1-2-1,0 2 13,0-1 0,0 0-1,0 1 1,1 0-1,-1-1 1,0 1 0,0 0-1,0 0 1,0 0-1,0 0 1,0 1-1,0-1 1,1 0 0,-1 1-1,-3 0 1,-20 12 1684,-3 9-784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213 120 2769,'0'-6'462,"0"-14"3666,0 20-4013,0 0-1,0-1 0,0 1 1,0-1-1,0 1 0,0-1 1,-1 1-1,1 0 0,0-1 1,0 1-1,0-1 0,0 1 1,-1 0-1,1-1 0,0 1 1,0 0-1,-1-1 1,1 1-1,0 0 0,0-1 1,-1 1-1,1 0 0,-1-1 1,1 1-1,0 0 0,-1 0 1,1 0-1,0-1 0,-1 1 1,1 0-1,-1 0 0,-4 8 703,-13 49-535,-8 26-13,-60 131 0,49-149-309,5-6 4553,69-156-1306,64-124-2556,-88 193-645,1 1 1,1 0-1,1 2 1,32-40-1,-42 58-20,1 0 1,0 0-1,0 1 0,0 0 0,1 0 0,0 1 0,0 0 0,0 0 1,1 1-1,0 0 0,0 0 0,0 1 0,0 0 0,0 1 1,0 0-1,1 0 0,-1 1 0,20 0 0,-27 1 4,0 0 0,0 0 1,0 0-1,0 1 0,0-1 0,0 0 0,0 1 0,0 0 1,0-1-1,0 1 0,-1 0 0,1 0 0,0 0 0,-1 0 1,1 0-1,0 0 0,-1 1 0,1-1 0,1 3 1,-2-3 2,-1 1 1,1-1-1,-1 1 1,1-1 0,-1 1-1,0-1 1,0 1-1,1-1 1,-1 1 0,0-1-1,-1 1 1,1 0-1,0-1 1,0 1 0,-1-1-1,1 1 1,-1-1-1,1 1 1,-1-1 0,1 1-1,-1-1 1,0 0 0,0 1-1,0-1 1,-1 1-1,-5 8 1,0-1-1,-1-1 1,0 1-1,-1-1 1,-17 13-1,-55 31 75,40-28-19,19-10-156,12-8-269,1 0-1,-1 0 1,1 1 0,0 0 0,-10 11-1,11-9-596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44 289 2785,'0'-1'347,"-1"0"0,1 0 1,0 0-1,0 0 1,0 0-1,0 0 1,0 0-1,0 0 1,0 0-1,0 0 1,0 0-1,0 0 0,0 0 1,1 0-1,-1 0 1,0 0-1,1 0 1,-1 0-1,0 1 1,1-1-1,-1 0 1,1 0-1,1-1 0,-1 1-127,0 0 0,0 1 0,1-1-1,-1 1 1,0-1 0,1 1 0,-1-1-1,0 1 1,1 0 0,-1 0 0,0-1-1,1 1 1,-1 0 0,3 1 0,1-1-136,1 1-1,-1 0 1,0 0 0,0 1 0,0 0-1,0 0 1,8 4 0,-6-2-86,-1 0-1,-1 1 1,1 0-1,-1 0 1,1 0 0,-2 1-1,1 0 1,0 0-1,-1 0 1,0 0 0,-1 0-1,1 1 1,-1 0 0,2 7-1,-3-8 16,-1-1 0,0 1 1,0 0-1,0-1 0,-1 1 0,1-1 0,-1 1 0,-1 0 0,1-1 0,-1 1 0,0 0 1,0-1-1,-1 1 0,0-1 0,1 0 0,-2 1 0,1-1 0,-1 0 0,-3 5 1,1-3 124,-1 0 1,1 0-1,-1 0 1,0-1 0,-1 0-1,0 0 1,0-1 0,0 1-1,-1-2 1,1 1-1,-1-1 1,0 0 0,0-1-1,-1 0 1,1 0 0,-1 0-1,-10 0 1,18-2-100,0-1-1,0 0 1,0 0 0,-1 0 0,1 0 0,0 0 0,0 0-1,-1 0 1,1 0 0,0-1 0,0 1 0,-1 0-1,1-1 1,0 1 0,0-1 0,0 1 0,0-1 0,0 1-1,0-1 1,0 0 0,0 0 0,0 0 0,0 1 0,0-1-1,0 0 1,0 0 0,1 0 0,-1 0 0,0 0-1,1-1 1,-1 1 0,1 0 0,-1 0 0,1 0 0,0 0-1,-1-1 1,1 1 0,0 0 0,0-2 0,0-1 6,0 0 0,0 1 0,1-1 0,-1 0 0,1 0 0,0 1 0,0-1 0,0 1 0,1-1 0,-1 1 1,4-6-1,1 0-31,1 2 0,-1-1 0,2 1 0,-1 0 0,1 0 0,0 1 0,12-8 1,65-32-65,-79 43 47,-2 0-7,1 1 1,0 0-1,0 0 1,0 0-1,9-1 1,-13 3 5,0 0 1,0 0-1,0 0 1,0 0-1,0 0 0,-1 0 1,1 0-1,0 0 1,0 0-1,0 1 0,0-1 1,0 0-1,-1 1 1,1-1-1,0 1 1,0-1-1,0 1 0,-1-1 1,1 1-1,0-1 1,-1 1-1,1 0 0,0-1 1,-1 1-1,1 0 1,-1 0-1,1-1 1,-1 1-1,0 0 0,1 0 1,-1 0-1,0-1 1,1 1-1,-1 0 0,0 0 1,0 0-1,0 0 1,0 0-1,0 1 1,0 7-21,0 1 1,0-1 0,-3 12-1,2-14 24,0 0 0,0 0 0,1 0 0,0 1 0,0-1 0,1 0 0,1 9 0,-2-14 4,1-1-1,-1 0 1,1 1-1,-1-1 1,1 0-1,0 1 1,0-1-1,-1 0 0,1 0 1,0 0-1,0 1 1,0-1-1,0 0 1,0 0-1,0-1 1,1 1-1,-1 0 1,0 0-1,0 0 1,1-1-1,1 2 1,0-2 6,0 1 0,0-1 0,0 1 0,-1-1 1,1 0-1,0 0 0,0-1 0,0 1 0,-1 0 0,6-2 1,-1-1 23,0 1 0,0-1 1,0 0-1,0-1 1,0 1-1,-1-1 1,11-10-1,-11 8 10,0-1 0,0 0-1,-1 0 1,0 0 0,-1-1-1,1 1 1,-2-1 0,1 0-1,-1 0 1,0-1 0,3-13-1,-3 2 37,0 1-1,-1-1 1,-1 0-1,-1-20 1,-1 35-73,1 1 1,0-1-1,-1 1 1,0 0-1,0 0 1,0-1 0,-1 1-1,-1-5 1,2 9-13,1-1 1,-1 0-1,1 0 1,-1 1 0,0-1-1,1 0 1,-1 1-1,0-1 1,1 0 0,-1 1-1,0-1 1,0 1 0,0-1-1,1 1 1,-1 0-1,0-1 1,0 1 0,0 0-1,0 0 1,0-1-1,0 1 1,0 0 0,0 0-1,0 0 1,0 0-1,1 0 1,-1 0 0,0 1-1,0-1 1,0 0 0,0 0-1,0 1 1,0-1-1,0 0 1,1 1 0,-1-1-1,0 1 1,0-1-1,0 1 1,1 0 0,-1-1-1,0 1 1,0 0-1,-6 5-10,0 0-1,0 1 0,1 0 0,0 0 0,0 0 0,1 1 0,0 0 1,0 0-1,0 0 0,1 1 0,1-1 0,-1 1 0,2 0 1,-1 0-1,1 0 0,0 0 0,0 12 0,2-19 16,0 0 0,-1 0 0,1-1-1,0 1 1,1 0 0,-1 0 0,0-1 0,1 1 0,-1 0 0,0-1-1,1 1 1,0 0 0,-1-1 0,1 1 0,0-1 0,0 1-1,0-1 1,0 1 0,0-1 0,0 0 0,1 1 0,-1-1 0,0 0-1,1 0 1,-1 0 0,1 0 0,-1 0 0,1 0 0,-1-1-1,1 1 1,0 0 0,-1-1 0,1 1 0,0-1 0,-1 0 0,1 1-1,0-1 1,3 0 0,0-1 8,-1 1-1,1-1 1,0 0 0,-1 0-1,1-1 1,-1 1 0,0-1-1,1 0 1,-1 0 0,0 0-1,0-1 1,0 0 0,5-4-1,19-20 57,-1-2 0,-1 0-1,-1-2 1,-2 0-1,-1-2 1,-2 0-1,-1-2 1,28-70 0,-83 206-512,-28 74 393,44-127 80,-41 72-1,44-98 19,11-17 89,6-14 296,5-2-331,0 0-1,0 1 1,1 0-1,0 0 1,1 1 0,0-1-1,9-8 1,7-7-12,31-23 0,-44 39-89,1 0 1,1 1-1,-1 0 1,25-11-1,-34 17-2,1 1-1,0 0 0,-1 0 0,1 0 0,0 0 1,0 1-1,-1-1 0,1 1 0,0-1 0,0 1 1,0 0-1,0 0 0,0 1 0,-1-1 1,1 0-1,0 1 0,0 0 0,0 0 0,-1-1 1,1 2-1,-1-1 0,1 0 0,0 0 0,-1 1 1,0-1-1,1 1 0,-1 0 0,0 0 0,0 0 1,0 0-1,2 2 0,-2 0-5,1 0-1,-1-1 1,1 1-1,-1 0 1,-1 0-1,1 0 1,0 0-1,-1 0 1,0 0 0,0 1-1,0-1 1,0 0-1,-1 1 1,0-1-1,0 1 1,0 4-1,-1-4 0,-1 1 0,1 0 0,-1-1 0,0 1 0,0-1 0,-1 0 0,1 1 0,-1-1 0,0 0 0,-8 8 0,2-2 7,-2-1-1,1-1 1,-1 0 0,0 0 0,-1-1 0,0 0-1,-1-1 1,1 0 0,-16 5 0,16-7 25,0-1 1,0-1 0,0 0-1,-1 0 1,1-1 0,-1-1 0,1 0-1,-23-1 1,34 0-17,0 0 0,0-1 1,0 1-1,0 0 0,0 0 0,0 0 1,0-1-1,0 1 0,0 0 0,0-1 0,0 1 1,0-1-1,0 1 0,0-1 0,0 1 0,1-1 1,-1 0-1,0 1 0,0-1 0,1 0 1,-1 0-1,1 1 0,-1-1 0,0 0 0,1 0 1,-1 0-1,1 0 0,0 0 0,-1 0 1,1 0-1,0 0 0,0 0 0,-1 0 0,1 0 1,0 0-1,0 0 0,0 0 0,0 0 0,0 0 1,1 0-1,-1 0 0,0 0 0,0 0 1,1 0-1,-1 0 0,0 0 0,1 0 0,-1 0 1,1 0-1,-1 1 0,1-1 0,0 0 1,-1 0-1,1 0 0,0 1 0,0-1 0,-1 0 1,1 1-1,0-1 0,0 1 0,0-1 0,2 0 1,11-5-33,1 0 0,1 0 1,20-3-1,12-4 25,-29 7 10,-1-1 0,0 0 0,-1-2 0,0 0-1,0 0 1,-1-2 0,0 0 0,-1-1 0,0 0 0,-1-2 0,-1 1-1,0-2 1,0 1 0,16-27 0,83-168 95,-91 168-94,-20 39-13,0-1 0,0 1 0,0 0 0,0-1 0,0 1 0,0-1 0,-1 1 0,1-6 0,-1 8 3,0-1 0,0 1-1,0 0 1,0-1 0,0 1 0,0 0 0,0-1-1,0 1 1,0 0 0,0-1 0,0 1 0,-1 0-1,1 0 1,0-1 0,0 1 0,0 0 0,-1 0-1,1-1 1,0 1 0,0 0 0,0 0 0,-1 0 0,1-1-1,0 1 1,-1 0 0,1 0 0,0 0 0,0 0-1,-1 0 1,1 0 0,0-1 0,-1 1 0,1 0-1,0 0 1,-1 0 0,1 0 0,0 0 0,-1 0-1,-3 1-19,0 0-1,0 1 1,0-1-1,1 1 1,-1 0 0,0 0-1,1 0 1,0 0-1,-5 4 1,-3 4 7,0 0-1,1 1 1,1 0 0,0 0 0,0 1 0,1 0 0,0 1-1,1 0 1,1 0 0,0 0 0,-5 19 0,2-3 12,2 0 0,1 0-1,1 0 1,-2 47 0,7-64 3,0 0 1,0-1-1,1 1 1,0-1-1,1 0 1,4 14-1,-5-22 4,-1-1 0,1 0 1,0 0-1,0 1 0,1-1 0,-1 0 0,0 0 0,1 0 0,-1 0 0,1 0 1,-1-1-1,1 1 0,0 0 0,0-1 0,0 1 0,0-1 0,0 0 1,0 0-1,0 1 0,0-1 0,1-1 0,-1 1 0,0 0 0,1 0 0,-1-1 1,0 0-1,1 1 0,-1-1 0,1 0 0,-1 0 0,1 0 0,-1 0 0,0-1 1,1 1-1,-1-1 0,3 0 0,10-4 31,-1 0 0,0 0 0,0-2 0,0 1 0,-1-2 0,0 0 1,13-10-1,-2-1 20,-1-1 0,31-34 0,-42 41-43,-1 0 1,0 0 0,-1-1-1,0-1 1,-1 0-1,9-21 1,-17 35-12,-1 0 0,1 1-1,-1-1 1,0 0 0,1 0 0,-1 0-1,0 0 1,0 0 0,1 0-1,-1 0 1,0 0 0,0 0 0,0 0-1,0 0 1,-1 0 0,1 0 0,0 0-1,0 0 1,0 0 0,-1 0 0,0-1-1,0 1-1,1 1 0,-1-1 0,0 1 0,1-1 0,-1 1-1,0 0 1,0-1 0,1 1 0,-1 0 0,0-1-1,0 1 1,0 0 0,0 0 0,1 0 0,-1 0 0,0 0-1,0 0 1,0 0 0,-1 0 0,-4 1-11,0 1-1,1-1 1,-1 1-1,1 0 1,-1 0 0,-5 4-1,-4 4 2,0 0 0,1 1 0,1 1 0,0 0 0,0 1 0,2 1 0,-1-1 0,2 2 0,0 0 0,0 0 0,1 0 0,1 1 0,-11 33 0,18-45 11,-1 0 0,1 0 0,1 0 0,-1 0 0,0 0 0,1 1 0,0-1 0,0 0 0,0 0 0,1 1 0,-1-1 0,1 0 0,2 7 0,-2-10 4,0 1 0,0 0 0,0-1-1,0 1 1,0-1 0,1 1 0,-1-1 0,0 1 0,1-1 0,-1 0-1,1 0 1,0 0 0,-1 0 0,1 0 0,0 0 0,0 0 0,0-1 0,-1 1-1,1-1 1,0 1 0,0-1 0,0 0 0,0 1 0,0-1 0,0 0-1,0 0 1,0 0 0,0-1 0,0 1 0,0 0 0,2-2 0,5 0 25,0-1 0,0 0 0,-1 0 0,1-1 0,-1 0 0,0-1-1,0 0 1,13-10 0,-2-1 17,-1 0 0,19-23-1,19-35 23,-38 49-68,35-39 0,-52 62-5,1 1 0,-1 0-1,0-1 1,1 1-1,-1 0 1,1 0-1,0 0 1,-1 0-1,1 0 1,0 0-1,2 0 1,-4 1 1,1-1 0,-1 1 0,0 0 1,1 1-1,-1-1 0,0 0 0,1 0 0,-1 0 0,0 0 0,1 0 1,-1 0-1,0 0 0,1 0 0,-1 1 0,0-1 0,0 0 0,1 0 1,-1 0-1,0 1 0,0-1 0,1 0 0,-1 0 0,0 1 0,0-1 1,1 0-1,-1 0 0,0 1 0,0-1 0,0 0 0,0 1 0,0-1 1,0 0-1,1 1 0,-1 0 0,0 3-19,0 1 1,0-1-1,0 0 0,0 1 0,0-1 1,-1 1-1,-1 4 0,-4 19 17,-2 0 0,0-1 0,-2 0 0,-1 0 1,-27 47-1,33-67 199,3-8-44,5-15 42,13-26-39,46-74-30,-53 102-122,0 1 1,1-1-1,1 2 0,0 0 1,0 0-1,14-10 0,-18 17-9,0 1 0,-1 0 0,1 0 0,1 1 0,-1 0-1,0 0 1,14-2 0,-19 4 4,0 1-1,0-1 1,-1 1-1,1 0 1,0-1 0,0 1-1,0 0 1,-1 0-1,1 1 1,0-1-1,0 0 1,0 0-1,-1 1 1,1-1 0,0 1-1,0 0 1,-1-1-1,1 1 1,-1 0-1,1 0 1,-1 0-1,1 0 1,-1 0 0,1 1-1,-1-1 1,0 0-1,0 1 1,1-1-1,-1 0 1,0 1-1,0 0 1,-1-1 0,1 1-1,0-1 1,0 1-1,-1 0 1,1 0-1,-1-1 1,1 5-1,-1 1-5,1 1 0,-2-1-1,1 1 1,-1-1 0,0 0 0,0 1-1,-1-1 1,0 0 0,0 0-1,-1 0 1,-6 12 0,-6 8 15,-27 38 1,24-39 2,3-4 50,13-21 175,3-4 72,21-35 652,-4 8-635,2 0 0,35-40-1,-47 60-314,1 1-1,0 0 0,1 0 0,0 1 0,1 1 0,-1 0 0,2 0 0,-1 1 0,0 0 1,17-5-1,-26 10-10,1 0 0,-1 1 0,0-1 0,0 1 0,1-1 0,-1 1 0,0 0 0,0 0 0,1 0 0,-1 0 0,0 0 0,1 1 1,-1-1-1,0 1 0,0 0 0,0-1 0,0 1 0,1 0 0,-1 0 0,3 2 0,-3 0-4,1-1-1,-1 1 1,0-1-1,0 1 1,0 0 0,0-1-1,0 1 1,-1 0-1,1 0 1,-1 1-1,0-1 1,1 5 0,1 6-15,-1 1 1,0 0-1,-1 0 1,-1-1-1,-1 17 1,0-19 31,0-3-8,1-1 0,-1 1 0,1 0 0,1 0 0,2 16 0,-2-24 8,-1 1 0,1-1 0,-1 0 0,1 0 0,-1 1 0,1-1 1,0 0-1,0 0 0,-1 0 0,1 0 0,0 0 0,0 0 1,0 0-1,0 0 0,0 0 0,1 0 0,1 1 0,-1-1 14,0-1 1,0 0-1,0 1 0,0-1 0,0 0 0,0 0 0,0 0 1,0 0-1,0 0 0,0 0 0,0-1 0,0 1 0,0-1 1,0 1-1,3-2 0,2-2 40,-1 1 0,0-1 0,0 0 0,0 0 0,0 0 0,-1-1 0,0 0-1,0 0 1,0-1 0,0 1 0,4-8 0,11-12 21,-14 18-329,-6 7 275,0 0 0,0 0-1,-1 0 1,1 0 0,0 0-1,0 0 1,0 0 0,0 0-1,0 0 1,0 0 0,0 0-1,0 0 1,0 0 0,0 0-1,-1 0 1,1 0 0,0 0-1,0 0 1,0 0 0,0 0-1,0 0 1,0 0 0,0 0-1,0 0 1,0 0 0,-1 0-1,1 0 1,0 0 0,0 0-1,0 0 1,0 0 0,0 0-1,0 0 1,0 0 0,0 0-1,0 0 1,0-1 0,0 1-1,0 0 1,0 0 0,0 0-1,-1 0 1,1 0 0,0 0-1,0 0 1,0 0 0,0 0-1,0 0 1,0-1 0,-17 11 568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8 256 2945,'-2'-7'600,"0"1"1,1-1 0,0 0-1,0 1 1,1-1 0,0 0-1,0 0 1,1 0 0,0 1-1,0-1 1,0 0 0,3-7-1,-2 8-345,1 1-1,0-1 1,0 1-1,0-1 1,1 1 0,0 0-1,0 0 1,7-6-1,0 0-69,2 1 0,-1 1 0,1 0 1,1 1-1,21-11 0,-27 16-200,0-1 0,1 1 0,0 0 1,0 0-1,-1 1 0,1 1 0,0-1 1,1 2-1,-1-1 0,14 2 0,-20-1-3,-1 0-1,0 1 0,1-1 0,-1 1 0,0 0 0,0-1 1,1 1-1,-1 0 0,0 0 0,0 1 0,0-1 1,0 0-1,0 1 0,-1-1 0,1 1 0,0-1 0,-1 1 1,1 0-1,2 4 0,-3-3-2,1 1 0,-1-1 0,0 1 0,0-1 0,0 1 0,-1 0 1,1-1-1,-1 1 0,0 0 0,0-1 0,-1 6 0,-1 8-17,-1-1 0,-1 0 1,-1 0-1,-9 20 0,-10 15 165,-2-1-1,-2 0 0,-39 50 1,67-100-62,0 0 1,0 1-1,0-1 1,0 0-1,0 1 1,0-1-1,-1 0 1,1 0-1,0 1 1,0-1-1,0 0 1,0 0-1,0 1 1,-1-1-1,1 0 1,0 0-1,0 1 1,-1-1-1,1 0 1,0 0-1,0 0 1,-1 0-1,1 0 1,0 1-1,0-1 1,-1 0-1,1 0 1,0 0-1,-1 0 1,1 0-1,0 0 1,0 0-1,-1 0 1,1 0-1,-1 0 1,1-12 1064,9-26-37,3 3-895,0 0 0,3 1 0,0 1 0,24-36 1,-24 47-214,0 0 0,1 1 0,1 1 0,1 1 0,0 0 0,37-27 0,-49 42-24,0 0-1,0 0 0,0 1 0,0 0 0,10-4 0,-15 7 29,0 0 0,0-1-1,0 1 1,0 0 0,0-1 0,0 1-1,0 0 1,0 0 0,0 0 0,0 0-1,0 0 1,0 0 0,1 1 0,-1-1-1,0 0 1,0 0 0,0 1 0,0-1 0,0 1-1,0-1 1,0 1 0,-1-1 0,1 1-1,0-1 1,0 1 0,0 0 0,0 0-1,-1-1 1,1 1 0,0 0 0,-1 0-1,1 0 1,-1 0 0,1 0 0,-1 0-1,1 0 1,-1 0 0,1 0 0,-1 0-1,0 0 1,0 0 0,1 1 0,-1 5-14,1 0 0,-1-1 0,0 1 1,0-1-1,0 1 0,-1 0 1,0-1-1,-1 1 0,1-1 0,-1 0 1,-5 11-1,-6 9 35,-21 36 1,10-22 38,4-1 267,23-77 489,2 19-767,2 0 0,0 0 0,1 1 0,1 0-1,1 0 1,18-26 0,-23 37-52,0 1 0,0-1 1,0 1-1,1 0 0,0 1 0,0-1 1,1 1-1,-1 1 0,1-1 0,0 1 0,1 0 1,-1 0-1,1 1 0,-1 0 0,1 1 0,0-1 1,0 2-1,16-3 0,-22 4 2,0 0 0,0-1 0,1 1 0,-1 1 0,0-1 0,1 0 1,-1 0-1,0 1 0,0-1 0,0 1 0,1 0 0,-1 0 0,0 0 0,0 0 0,0 0 0,0 0 0,0 0 0,-1 1 0,1-1 0,0 1 0,-1-1 0,1 1 1,-1 0-1,1 0 0,-1-1 0,0 1 0,1 0 0,-1 0 0,0 0 0,-1 1 0,1-1 0,0 0 0,0 0 0,-1 0 0,1 0 0,-1 1 0,0 2 0,0 4 8,0 0 0,-1 0-1,0 0 1,0-1-1,-1 1 1,0 0 0,-1-1-1,-4 11 1,-4 5-243,-1 0 1,-24 34 0,33-52-133,4-5 46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28 2176,'0'-3'-35,"-3"-18"6443,1 18-3036,-3 13-3114,-28 77-748,24-67 563,1 1 1,0 0 0,2 1-1,0 0 1,-3 23 0,9-44-51,0-1 1,0 1 0,0 0 0,0 0-1,0-1 1,0 1 0,0 0-1,0-1 1,0 1 0,0 0 0,1-1-1,-1 1 1,0 0 0,0-1 0,1 1-1,-1-1 1,0 1 0,1 0-1,-1-1 1,0 1 0,1-1 0,-1 1-1,1-1 1,-1 1 0,1-1 0,-1 1-1,1-1 1,0 0 0,-1 1-1,1-1 1,-1 0 0,1 1 0,0-1-1,-1 0 1,1 0 0,0 0 0,-1 1-1,1-1 1,0 0 0,-1 0-1,1 0 1,0 0 0,-1 0 0,1 0-1,0-1 1,-1 1 0,1 0 0,0 0-1,-1 0 1,2-1 0,4-1 40,-1 1 1,1-2-1,0 1 0,7-5 1,11-9-1247,1-3 496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48 848,'-6'5'5662,"15"-7"-2241,44-3-2718,-29 4-451,34-7 0,-50 6-104,1 0-1,-1-1 0,0 0 0,1 0 1,-1-1-1,8-5 0,-11 3-201,-5 6-18,0 0 0,0 0 0,0 0 0,0 0 0,0-1 0,0 1 0,1 0 0,-1 0 1,0 0-1,0 0 0,0 0 0,0 0 0,0 0 0,0 0 0,0-1 0,0 1 0,0 0 0,0 0 0,0 0 0,0 0 0,0 0 0,0 0 0,0 0 0,0-1 0,0 1 0,0 0 0,0 0 0,0 0 0,0 0 0,0 0 0,-1 0 0,1 0 0,0-1 0,0 1 0,0 0 0,0 0 1,0 0-1,0 0 0,0 0 0,0 0 0,0 0 0,0 0 0,0 0 0,-1 0 0,1 0 0,0 0 0,0 0 0,0 0 0,0-1 0,0 1 0,0 0 0,0 0 0,-1 0 0,1 0 0,0 0 0,0 0 0,0 0 0,0 0 0,0 0 0,0 0 0,0 1 0,-1-1 0,1 0 0,0 0 1,0 0-1,-11 2-1509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61 2361,'-9'-21'1920,"2"7"288,4 3 1337,2 3-2281,0 5-687,8-1-794,-3 10-911,12 7 768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2008,'-4'2'2310,"1"10"-1589,-2 21-1231,3-21 727,-4 11 144,-1 1 0,-1-1 0,-2 0 0,0-1 0,-1 0 1,-25 37-1,6-21 5409,30-37-5694,0-1 1,0 0-1,-1 0 1,1 0-1,0 1 0,0-1 1,0 0-1,0 0 0,0 0 1,0 0-1,0 1 0,0-1 1,-1 0-1,1 0 0,0 0 1,0 0-1,0 1 0,0-1 1,-1 0-1,1 0 0,0 0 1,0 0-1,0 0 0,-1 0 1,1 0-1,0 0 1,0 0-1,0 0 0,-1 0 1,1 1-1,0-1 0,0 0 1,0 0-1,-1 0 0,1-1 1,0 1-1,0 0 0,-1 0 1,1 0-1,0 0 0,0 0 1,0 0-1,0 0 0,-1 0 1,1 0-1,0 0 0,0-1 1,0 1-1,-1 0 1,1 0-1,0 0 0,0 0 1,0 0-1,0-1 0,0 1 1,0 0-1,-1 0 0,1 0 1,0-1-1,0 1 0,0 0 1,0 0-1,0-1 0,-1-13 1230,1 13-1154,1-11 79,1 1-1,0-1 1,0 0 0,1 1-1,1-1 1,0 1 0,0 0-1,1 0 1,1 0-1,0 1 1,7-10 0,-2 5-224,1 0 1,0 1 0,1 0 0,0 1 0,1 1-1,20-14 1,-29 22-29,0 1 0,1 0 0,-1 1-1,1-1 1,-1 1 0,1 0 0,0 0 0,0 1 0,0 0 0,11-1-1,-15 2 8,0 0 0,0 0 0,0 0 0,0 0 0,0 0-1,0 1 1,0-1 0,0 1 0,0 0 0,0-1 0,0 1 0,0 0-1,-1 0 1,1 0 0,0 0 0,-1 0 0,1 1 0,-1-1-1,1 0 1,-1 1 0,1-1 0,-1 1 0,0 0 0,0-1 0,0 1-1,0 0 1,0 0 0,0 0 0,0 0 0,-1-1 0,1 1-1,-1 0 1,1 0 0,-1 4 0,1 5-11,-1-1 0,-1 1 0,0-1 0,0 1 0,-1-1 0,-1 1 1,1-1-1,-8 17 0,5-14 29,1 1 1,0 0 0,-3 26 0,6-39-3,1-1 0,0 1 0,0-1 1,0 1-1,0 0 0,0-1 1,0 1-1,0-1 0,0 1 1,0 0-1,0-1 0,0 1 0,1-1 1,-1 1-1,0-1 0,0 1 1,0-1-1,1 1 0,-1-1 1,0 1-1,1-1 0,-1 1 0,0-1 1,1 1-1,-1-1 0,1 1 1,-1-1-1,1 0 0,-1 1 1,1-1-1,-1 0 0,1 1 0,0-1 1,1 0 24,0 0 0,-1 0 1,1 0-1,0 0 0,0 0 1,-1-1-1,1 1 0,0-1 0,-1 1 1,1-1-1,2-1 0,3-2 133,0 0-1,0 0 0,0-1 0,7-6 0,-8 4-65,0-1 0,-1 1 0,0-1 0,0 0 0,0-1-1,-1 1 1,-1-1 0,1 0 0,3-18 0,-7 27 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15 232 1152,'-12'-86'1649,"11"83"-1217,0-1 1,1 1 0,0-1 0,0 1-1,0 0 1,0-1 0,0 1-1,1 0 1,0-1 0,-1 1 0,1 0-1,0 0 1,1 0 0,-1 0-1,1 0 1,-1 0 0,4-5 0,1-2 1000,-4 7-1285,0 1 1,1-1-1,-1 0 1,1 1 0,-1-1-1,1 1 1,0 0-1,0 0 1,0 0 0,0 0-1,0 0 1,0 1-1,1-1 1,-1 1 0,0 0-1,5-1 1,-7 2-153,0-1 1,1 1 0,-1 0-1,1 0 1,-1-1-1,0 1 1,1 0 0,-1 1-1,0-1 1,1 0-1,-1 0 1,0 1 0,1-1-1,-1 0 1,0 1-1,1-1 1,-1 1 0,0 0-1,0-1 1,0 1-1,0 0 1,1 0 0,-1 0-1,0 0 1,0 0-1,-1 0 1,1 0-1,0 0 1,0 0 0,0 0-1,-1 0 1,1 1-1,-1-1 1,1 0 0,-1 0-1,1 1 1,-1-1-1,0 0 1,1 1 0,-1-1-1,0 1 1,0-1-1,0 3 1,-1 1-15,1 1-1,-1 0 1,0 0-1,0 0 0,0-1 1,-1 1-1,0-1 1,-3 7-1,-25 45 13,19-38 15,-45 85 2284,61-121-1868,1 1 0,0 0 0,1 0 0,1 1 0,0 0 0,11-15 0,66-79-317,-69 88-105,-13 16-17,1 0 0,-1 0-1,1 1 1,0-1-1,0 1 1,1 0 0,-1 0-1,1 0 1,0 1 0,9-6-1,-13 9 3,0-1 0,0 1 0,-1 0-1,1 0 1,0 0 0,0 0 0,0 0-1,0 0 1,0 0 0,-1 0 0,1 0 0,0 0-1,0 0 1,0 0 0,0 0 0,0 1-1,-1-1 1,1 0 0,0 1 0,0-1 0,-1 1-1,1-1 1,1 1 0,-1 1-14,1-1 0,-1 1 0,1 0 0,-1 0-1,0 0 1,1-1 0,-1 1 0,1 5 0,1 0-31,0 1 1,-1 0-1,0 0 1,0 10-1,-1-8 68,-1 1 0,0-1 0,-1 0 0,0 1 0,-1-1 0,0 0 0,0 0 0,-1 0-1,-1 0 1,1-1 0,-2 1 0,1-1 0,-1 0 0,-1 0 0,1 0 0,-13 12 0,18-20 2,0-1-1,0 0 1,0 0 0,0 1 0,0-1 0,-1 0 0,1 1 0,0-1 0,0 0-1,0 0 1,-1 0 0,1 1 0,0-1 0,0 0 0,-1 0 0,1 0-1,0 1 1,0-1 0,-1 0 0,1 0 0,0 0 0,-1 0 0,1 0 0,0 0-1,0 0 1,-1 0 0,1 0 0,0 0 0,-1 0 0,1 0 0,0 0-1,-1 0 1,1 0 0,0 0 0,-1 0 0,1 0 0,0 0 0,0 0 0,-1 0-1,1 0 1,-1-1 0,-2-14 358,7-22-89,1 26-286,-1 0 0,1 0 0,1 0-1,0 0 1,14-17 0,-17 24-21,0 0 0,1 0 0,-1 0 1,1 1-1,0-1 0,0 1 0,0 0 0,0 0 0,0 0 0,1 1 0,-1-1 1,1 1-1,0 0 0,0 1 0,0-1 0,6 0 0,-9 1 15,0 1-1,0 0 1,0 0 0,1 0-1,-1 0 1,0 1 0,0-1-1,0 0 1,0 1 0,0 0-1,0-1 1,0 1 0,0 0-1,0 0 1,0 0-1,0 0 1,0 1 0,0-1-1,-1 0 1,1 1 0,-1-1-1,1 1 1,-1 0 0,1-1-1,-1 1 1,0 0-1,0 0 1,0 0 0,0 0-1,0 0 1,0 0 0,-1 0-1,1 0 1,-1 0 0,1 0-1,-1 5 1,1 0-93,-1 0 1,0-1-1,0 1 1,-1 0-1,0 0 1,0 0-1,0 0 1,-1-1-1,0 1 1,-4 8-1,-2 0-270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 3153,'4'-4'1728,"-5"8"-1144,-2 8-104,1 13 88,-4 8 289,-3 6 463,-3-2-352,3 2-232,2-8-48,2-8-80,4-3-23,-5-12-41,4 1 48,-5-7-200,7-5-992,7-6 440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55 3641,'-4'-17'3401,"-5"1"623,3 4-2551,1 4-681,6 7-752,4 4 192,4 11-2000,1 2 1287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33 2761,'23'44'2081,"-22"-44"-1793,0 0 0,0 0 0,0 0 0,0 1 0,0-1 0,0 0-1,0 0 1,0 0 0,0 0 0,0-1 0,0 1 0,0 0 0,0 0 0,0-1-1,0 1 1,0 0 0,0-1 0,0 1 0,0-1 0,1 0 0,5-2 490,-2 2-659,1 1 0,0-1 0,-1 1 0,1 1 0,-1-1 0,1 1 0,-1-1 0,1 2 0,-1-1 0,1 1 0,-1-1 0,0 2-1,0-1 1,0 0 0,0 1 0,6 4 0,-9-5-121,1 0 1,-1 0-1,0 1 0,1-1 0,-1 0 1,0 1-1,0 0 0,-1-1 0,1 1 1,-1 0-1,1 0 0,-1 0 1,0 0-1,0 0 0,0 0 0,-1 0 1,1 1-1,-1-1 0,1 0 0,-1 0 1,0 0-1,0 1 0,-1-1 0,1 0 1,-1 0-1,1 0 0,-1 1 0,-2 4 1,-2 3 65,-1-1 1,0 1 0,0-1 0,-1 0-1,-1-1 1,1 1 0,-1-1 0,-1-1 0,0 0-1,0 0 1,-1-1 0,1 0 0,-14 7-1,20-13 72,0 1 0,0-1 0,0 0 0,-1 0 0,1 0 0,0 0 0,-1-1 0,-4 1 0,8-1-61,-1 0-1,1 0 0,-1 0 1,1 0-1,-1 0 1,1 0-1,-1 0 1,1-1-1,-1 1 1,1 0-1,-1 0 0,1 0 1,0-1-1,-1 1 1,1 0-1,-1 0 1,1-1-1,-1 1 0,1 0 1,0-1-1,-1 1 1,1-1-1,-1 0 20,1 0 0,0 0 0,0 1 0,0-1 0,0 0 0,0 0 0,0 0 0,0 1 0,0-1 0,1 0-1,-1 0 1,0 1 0,0-1 0,1 0 0,-1 0 0,0 1 0,1-1 0,-1 0 0,1 0 0,2-3-35,0 0 0,1 1 1,-1 0-1,1-1 0,-1 1 1,1 1-1,0-1 0,0 0 0,0 1 1,0 0-1,1 0 0,-1 0 1,1 1-1,-1-1 0,1 1 0,-1 0 1,1 1-1,0-1 0,-1 1 1,8 0-1,-6-1-76,0 1 0,0 1 0,-1-1 0,1 1 1,-1 0-1,1 0 0,0 0 0,-1 1 0,0 0 0,1 0 1,-1 1-1,0-1 0,0 1 0,0 0 0,-1 0 0,8 7 1,-10-8 7,-1 1 1,1 0-1,-1-1 0,1 1 1,-1 0-1,0 0 1,0 0-1,0 0 1,0 0-1,-1 0 0,1 0 1,-1 0-1,1 0 1,-1 0-1,0 0 1,-1 0-1,1 0 1,0 0-1,-1 0 0,0 0 1,0 0-1,0 0 1,0 0-1,0 0 1,0 0-1,-3 3 0,-3 7 20,-1 0 0,-1-1 0,-19 23 0,5-9 79,-45 39-1,53-53-12,0-1-1,0 0 0,-2-1 1,-31 15-1,45-24-50,0 1-1,0-1 1,0 0 0,0-1-1,0 1 1,0 0-1,-1-1 1,1 0 0,0 0-1,0 0 1,-1 0-1,1 0 1,-4-1 0,6 0-17,-1 1 0,1-1 0,0 0 0,0 0 0,-1 1 0,1-1 0,0 0 0,0 0 0,0 0 0,0 0 0,0-1 0,0 1 0,0 0 0,1 0 0,-1 0 1,0-1-1,1 1 0,-1 0 0,1-1 0,-1 1 0,1-1 0,0 1 0,-1 0 0,1-1 0,0 1 0,0-1 0,0 1 0,0-1 0,0 1 0,0-1 0,1 1 1,-1-2-1,1-1-15,0 0-1,0 1 1,0-1 0,0 0 0,1 1 0,0-1 0,-1 1 0,1 0 0,0-1 0,1 1 0,-1 0 0,0 0 0,1 0 0,0 1 0,0-1 0,0 1 0,3-3-1,8-4-3,0 0 0,26-11 0,25-9 34,-24 12 41,74-44 0,-102 52-33,0 0 0,-1 0 0,0-2 1,-1 1-1,0-1 0,-1-1 0,0 0 0,-1 0 0,12-21 1,-8 8 22,-2-1 1,-1 0 0,0-1-1,-2 0 1,-2 0-1,6-39 1,-13 53-89,-3 10-96,2 4 102,0 0 1,1 0-1,-1 1 0,1-1 1,-1 0-1,1 1 1,-1-1-1,1 1 0,0 0 1,-2 2-1,-11 17-28,1 1-1,1 1 0,1 0 0,0 0 1,2 1-1,1 0 0,1 1 1,-7 49-1,13-69 58,1 0 0,-1-1 0,1 1-1,1 0 1,-1 0 0,1-1 0,-1 1 0,1 0 0,1-1 0,-1 1 0,4 7-1,-4-9 15,1-1-1,-1 0 0,1 0 0,0 0 0,0 0 0,0-1 0,0 1 0,0 0 0,0-1 0,0 1 0,0-1 0,1 0 0,-1 0 1,1 0-1,-1 0 0,1 0 0,-1 0 0,1-1 0,-1 1 0,1-1 0,0 0 0,3 0 0,4 0 67,-1 0-1,0-1 1,1-1 0,-1 1-1,0-1 1,0-1-1,0 0 1,9-4-1,19-12-5085,-25 14 2774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80 3425,'0'-8'763,"1"3"185,-1-1 1,0 1-1,0-1 1,-1 1-1,-1-7 1,2 10-769,0 1 1,-1 0 0,1-1 0,-1 1 0,0 0 0,1 0 0,-1-1-1,0 1 1,0 0 0,1 0 0,-1 0 0,0 0 0,0 0 0,0 0-1,0 0 1,0 0 0,-1 1 0,1-1 0,0 0 0,0 1 0,-1-1 0,1 1-1,0-1 1,0 1 0,-1-1 0,-2 1 0,-2 0-59,-1 0-1,0 0 1,1 0 0,-1 1 0,1 1 0,-1-1-1,1 1 1,0 0 0,-1 0 0,1 1 0,0-1-1,0 2 1,1-1 0,-1 0 0,-6 6 0,-6 5-109,0 1 0,-31 35 0,38-37-9,0 1-1,1 0 1,0 1 0,1 1-1,1-1 1,0 1 0,1 0-1,1 1 1,1 0-1,0 0 1,1 0 0,1 0-1,0 1 1,2 0-1,0-1 1,2 31 0,-1-44 1,1 1 0,0 0 0,-1 0 1,2-1-1,-1 1 0,0 0 1,1-1-1,0 1 0,0-1 1,1 0-1,3 6 0,-4-8 7,0 1 0,0-1 0,0 0-1,1 0 1,-1 0 0,1 0 0,0-1 0,-1 1-1,1-1 1,0 0 0,0 1 0,0-1 0,0 0 0,0-1-1,0 1 1,0-1 0,0 1 0,6-1 0,-2 0 66,0-1 0,0 0 0,-1 0 0,1-1 1,0 0-1,0 0 0,-1 0 0,1-1 0,-1 0 0,0 0 1,0-1-1,0 0 0,5-4 0,8-7 377,-1-1 0,25-27 0,-23 20-73,0-1 0,-2-1 0,30-52 0,-42 67-319,-1-1 0,0-1-1,0 1 1,-1 0-1,-1-1 1,0 0-1,-1 0 1,0 0-1,-1 0 1,0 0 0,-1-1-1,-2-23 1,1 32-58,0 0 0,0 0-1,0 1 1,0-1 0,-1 0 0,0 1 0,0-1 0,0 1 0,0-1 0,0 1 0,-1 0 0,1 0 0,-1 0 0,0 0 0,0 0 0,0 1-1,0 0 1,-1-1 0,1 1 0,0 0 0,-1 0 0,0 1 0,1-1 0,-1 1 0,0 0 0,0 0 0,0 0 0,0 0 0,0 1 0,-5 0-1,2-1-123,0 1-1,0 1 1,1-1 0,-1 1-1,0 0 1,0 1-1,1 0 1,-1 0-1,1 0 1,-1 1-1,1 0 1,0 0-1,0 0 1,0 1-1,0 0 1,1 0-1,-6 6 1,9-8-161,0 1 0,0-1 0,0 1 0,0 0 0,1-1 1,-1 1-1,-1 4 0,-4 21-1149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0 3057,'-1'14'4133,"-10"18"-3145,9-26-473,-84 180 3221,-3 10-3080,54-84-496,-21 51 973,56-162-1119,-18 33 888,17-33-764,1 1 0,-1-1 1,0 0-1,0 1 0,0-1 1,-1 0-1,1 1 1,0-1-1,0 0 0,-1 0 1,1 0-1,-1 0 0,1 0 1,-1 0-1,1-1 0,-1 1 1,1 0-1,-3 0 1,3-2-55,1 1 0,-1 0 1,0 0-1,1 0 0,-1-1 1,0 1-1,1 0 0,-1-1 1,0 1-1,1-1 0,-1 1 1,1-1-1,-1 1 1,1-1-1,-1 1 0,1-1 1,-1 1-1,1-1 0,-1 0 1,1 1-1,0-1 0,-1 0 1,1 1-1,0-1 0,0 0 1,-1 1-1,1-1 1,0 0-1,0 0 0,0-1 1,-2-27 911,4 10-813,2 1-1,-1 0 1,2 0 0,12-31-1,37-68-46,-44 97-136,1 1-1,1 0 1,1 0-1,29-32 1,-36 44-13,1 1 1,-1 0 0,1 0 0,1 1 0,-1 0 0,1 0 0,0 1 0,0 0 0,0 1 0,1-1 0,-1 1 0,1 1 0,0 0 0,-1 0 0,12 0-1,-17 1 2,0 1 0,0 0 0,0 0 0,0 0-1,0 1 1,-1-1 0,1 1 0,0-1-1,0 1 1,0 0 0,-1 0 0,1 0-1,-1 1 1,1-1 0,-1 1 0,1-1-1,3 4 1,-5-3 3,0-1 1,0 1-1,0 0 0,0-1 0,0 1 0,0 0 0,0 0 1,-1 0-1,1-1 0,-1 1 0,0 0 0,1 0 1,-1 0-1,0 0 0,0 0 0,0 0 0,0 0 0,0 0 1,-1 0-1,1 0 0,-1-1 0,1 1 0,-1 0 0,1 0 1,-1 0-1,-2 3 0,-2 4-7,-1 0 1,0 0-1,0 0 1,-1-1-1,0 1 0,-8 6 1,-54 42 25,44-37 3,20-15-18,-4 3 11,0-1 0,-1 0 1,0 0-1,0-1 0,-1 0 0,-15 6 0,25-11-46,1-1 0,-1 0 0,0 0 0,0 0 0,0 1 1,1-1-1,-1 0 0,0 0 0,0 0 0,1 0 0,-1 0 0,0-1 0,0 1 0,0 0 0,1 0 0,-1 0 0,0-1 0,0 1 0,1 0 0,-1-1 0,0 1 0,1 0 0,-1-1 0,0 1 0,1-1 0,-1 1 0,1-1 0,-1 0 0,1 1 0,-1-1 0,1 1 0,-1-1 0,1 0 0,-1 0 0,1 1 0,0-1 0,0 0 0,-1 0 0,1-1 0,2-23-549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3505,'-3'43'3406,"-20"73"-1422,14-89-1544,-1 0 0,-1-1 0,-1 0 0,-1-1 0,-2 0 0,0-1 0,-2-1 0,-20 23 0,35-43-264,0-1 0,0 0-1,0 0 1,0 0 0,0 0 0,0 0 0,0-1 0,-1 1 0,-4 2 0,7-4-126,-1 0 0,1 0 0,0 0 0,-1 0 0,1 0 0,-1 0 0,1 0 0,0 0 0,0 0 0,-1 0 0,1 0 0,0-1 0,-1 1 0,1 0 0,0 0 0,-1 0 0,1 0 0,0 0 0,-1-1 0,1 1 0,0 0 0,0 0 0,-1-1 0,1 1 0,0 0 0,0 0 1,0-1-1,-1 1 0,1 0 0,0 0 0,0-1 0,0 1 0,0 0 0,0-1 0,0 1 0,0 0 0,-1-1 0,1 1 0,0 0 0,0-1 0,0 1 0,0-1 0,1-5 188,-1 1 0,0-1 0,1 0 0,0 0 0,1 1 0,-1-1 0,5-8 0,1-3-155,1 0 0,1 1-1,1 1 1,0 0 0,1 0-1,17-18 1,-20 24-92,1 1 0,0 0 0,1 0 1,0 0-1,0 2 0,0-1 0,1 1 0,0 1 0,0 0 1,20-6-1,-28 10-5,0 0 0,0 0 0,0 1 0,0 0 0,0-1 0,1 1 0,-1 0-1,0 1 1,0-1 0,0 1 0,1-1 0,4 3 0,-6-2 3,-1-1 0,1 1 0,0 0 0,-1 0 1,1 1-1,-1-1 0,0 0 0,1 0 0,-1 1 0,0-1 0,0 1 0,0-1 0,0 1 0,0-1 0,0 1 0,0 0 0,-1 0 0,1-1 0,-1 1 0,1 0 0,-1 0 0,1 0 0,-1 2 0,0 3 0,0 0 0,0 0 0,-1-1 0,0 1 0,0 0 0,0 0 0,-1-1-1,-5 13 1,-28 52-24,22-46-182,5-10-451,1-8 283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47 4233,'-11'-19'5257,"10"9"-2016,-1 0-1521,2 3-1040,3 6-360,6 6-976,5 5 448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84 928,'-3'0'1368,"-3"-1"209,9-3-521,-3 3 32,0 0 193,0-1-57,4 0-456,17-7-120,38-16-312,-28 20-40,-6-7-64,-3 4-32,-3 8 16,-7-7 8,-8 4-112,1-1-760,-6 4-4817,0 0 4729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3833,'-3'31'2770,"-4"17"1359,5-34-3948,-2 1-1,1 0 1,-2-1-1,-7 17 0,4-10 387,-2-1-1,0-1 0,-1 1 1,-14 18-1,25-39-514,0 1 0,0 0 0,0 0 0,0 0 0,0-1-1,0 1 1,0 0 0,0 0 0,0 0 0,0-1 0,0 1 0,0 0 0,0 0 0,0 0 0,-1-1 0,1 1 0,0 0 0,0 0 0,0 0 0,0 0 0,0 0 0,-1-1 0,1 1 0,0 0 0,0 0 0,0 0 0,0 0 0,-1 0-1,1 0 1,0 0 0,0-1 0,0 1 0,-1 0 0,1 0 0,0 0 0,0 0 0,0 0 0,-1 0 0,1 0 0,0 0 0,0 0 0,-1 0 0,1 0 0,0 0 0,0 1 0,0-1 0,-1 0 0,1 0 0,0 0 0,0 0 0,0 0-1,0 0 1,-1 0 0,1 0 0,0 1 0,0-1 0,4-24 1313,3 3-1172,1 0 0,2 1-1,0 0 1,0 1 0,22-28 0,-25 37-204,0 1-1,1 0 1,0 1 0,1-1-1,0 2 1,0-1 0,1 1-1,0 1 1,0 0 0,0 0-1,1 1 1,13-5 0,-21 9-4,-1 0 0,1 1 0,0-1 1,-1 0-1,1 1 0,0 0 1,-1 0-1,1 0 0,0 0 0,0 0 1,-1 0-1,1 1 0,0-1 1,-1 1-1,5 1 0,-6-1 0,1 0-1,0 1 0,-1-1 1,1 1-1,-1-1 0,0 1 1,0-1-1,1 1 1,-1 0-1,0-1 0,0 1 1,-1 0-1,1 0 1,0 0-1,-1 0 0,1 0 1,-1 0-1,1 0 1,-1 0-1,0 0 0,0 4 1,0 5-20,0 1 0,-1 0 0,0-1 0,-1 1 0,0 0 0,-7 19 0,-2-2 20,-19 36 1,17-46 111,13-19-91,0 0 1,0 0-1,0 1 1,-1-1 0,1 0-1,0 0 1,0 0 0,0 0-1,0 0 1,-1 0 0,1 0-1,0 0 1,0 0 0,0 0-1,-1 0 1,1 0 0,0 0-1,0 0 1,0 0 0,-1 0-1,1 0 1,0 0-1,0 0 1,0 0 0,0 0-1,-1 0 1,1 0 0,0 0-1,0 0 1,0-1 0,0 1-1,-1 0 1,1 0 0,0 0-1,0 0 1,0 0 0,0 0-1,0-1 1,0 1 0,-1 0-1,1 0 1,0 0-1,0 0 1,0-1 0,0 1-1,0 0 1,0-1 0,-1-3 57,0-1 0,0 0 0,1 1 0,0-1 0,0 0 0,0-5 1,1-4-17,1-1 0,0 1 1,1 0-1,1 0 0,10-27 1,-11 35-59,0 0 0,0 0 0,0 0 0,1 0 0,0 0 1,0 1-1,0-1 0,0 1 0,1 1 0,0-1 1,0 0-1,1 1 0,-1 0 0,12-6 0,-15 9-1,0 0 0,0 0-1,0 1 1,0-1-1,1 0 1,-1 1 0,0-1-1,0 1 1,0 0 0,0 0-1,1 0 1,-1 0 0,0 0-1,0 0 1,0 0-1,0 1 1,1-1 0,-1 1-1,0 0 1,0-1 0,0 1-1,0 0 1,0 0 0,0 1-1,-1-1 1,1 0-1,0 0 1,0 1 0,-1-1-1,1 1 1,-1 0 0,1-1-1,-1 1 1,0 0 0,0 0-1,0 0 1,0 0-1,0 0 1,0 0 0,0 0-1,-1 0 1,1 0 0,-1 0-1,0 1 1,1-1 0,-1 0-1,0 0 1,0 0-1,-1 3 1,-1 21-219,-1 0-1,-2 0 1,-7 26-1,4-19-1014,4-19 620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2905,'0'0'2016,"-3"3"1617,-1 4-2097,0 9-392,-5 4 9,-1 9-273,-4 6-376,-1-1-136,-3 1-144,1-4-16,6-8 40,2-6 32,8-11-672,6-6-6401,10-9 4768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67 4185,'-5'-26'5225,"-2"10"-1824,3 3-1705,2 5-1080,2 4-40,4 13-512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189 347 3521,'5'-8'1977,"0"0"1,0 0-1,1 0 1,6-6-1,-6 8-1541,-1 1 0,1 0 0,-1 1 0,1-1 0,11-5 0,-13 8-451,0 0 0,0 1 0,0-1 0,1 1 0,-1-1 0,1 1 0,-1 0 0,1 1 0,-1-1 0,1 1 1,-1 0-1,1 0 0,-1 1 0,1-1 0,-1 1 0,1 0 0,-1 0 0,1 0 0,-1 1 0,0 0 1,0-1-1,6 4 0,-9-4 9,0 0 0,0 0 0,1 0 0,-1 0 0,0 0 0,0 0 0,0 0 0,0 0 0,0 0 0,0 0 0,-1 1 0,1-1 0,0 0 0,-1 1 0,1-1 0,-1 0 0,1 1 0,-1-1 0,1 1 0,-1-1 0,0 1 0,0-1 0,0 1 0,0-1 0,0 1 0,0-1 0,0 0 0,0 1 0,-1-1 0,1 1 0,-1-1 0,0 3 0,-1 1-4,-1 1 0,0-1 0,0 1 0,0-1 1,0 0-1,-8 8 0,1-2 32,-9 10 138,0 0 0,-35 27-1,51-45-122,-27 19 326,29-21-313,-1 0-1,1 0 1,-1 0-1,1 0 0,-1 0 1,1-1-1,-1 1 1,1-1-1,-1 1 1,0-1-1,1 1 0,-1-1 1,0 0-1,1 0 1,-1 0-1,0 0 0,0 0 1,1 0-1,-3-1 1,4 1-34,-1 0 0,1 0 0,0 0 0,0-1 0,-1 1 0,1 0 0,0 0 0,0 0 0,0 0 0,-1 0 0,1-1 0,0 1 0,0 0 0,0 0 0,0 0 0,0-1 0,-1 1 0,1 0 0,0 0 0,0-1 0,0 1 0,0 0 0,0 0 0,0-1 0,0 1 0,0 0 0,0 0 0,0-1 0,0 1 0,0 0 0,0 0 0,0-1 0,0 1 0,0 0 0,0 0 1,0-1-1,0 1 0,1-1 0,8-9 317,17-3-183,-23 12-156,0 0 0,0 1 0,1 0 0,-1 0-1,0 0 1,0 0 0,0 0 0,0 0 0,0 1 0,0 0 0,0-1 0,0 1 0,0 0-1,0 1 1,0-1 0,0 0 0,0 1 0,-1 0 0,1 0 0,-1-1 0,1 2-1,-1-1 1,0 0 0,0 0 0,0 1 0,0-1 0,0 1 0,0-1 0,-1 1 0,1 0-1,-1 0 1,0 0 0,0 0 0,1 3 0,0 1-4,0 0-1,-1 0 1,1 0-1,-2 0 1,1 0-1,-1 0 1,0 1-1,0-1 1,-1 0-1,0 0 1,0 0 0,-1 0-1,0 0 1,-3 7-1,1-5 52,-1 0 0,0-1 0,0 0 0,-1 0 0,0 0 1,-1-1-1,1 1 0,-1-2 0,-1 1 0,1-1 0,-1 0 0,-1 0 0,1-1 0,-9 4 0,6-4 53,0-1 1,0 0-1,0 0 1,0-1-1,-1-1 1,1 0-1,-1-1 1,1 0-1,-1 0 1,0-1-1,-18-3 1,28 3-67,0-1-1,-1 1 1,1-1 0,0 0-1,0 0 1,-1 0 0,1 0-1,0 0 1,0 0 0,0 0-1,0-1 1,0 1 0,1-1-1,-1 0 1,-2-2 0,3 3-20,0 0 1,1 0-1,-1 0 1,0-1-1,1 1 1,-1 0-1,1 0 1,0-1 0,-1 1-1,1 0 1,0-1-1,0 1 1,0 0-1,0-1 1,0 1-1,0 0 1,0-1-1,0 1 1,0 0-1,1-1 1,-1 1-1,0 0 1,1-1 0,-1 1-1,1 0 1,0 0-1,-1 0 1,1 0-1,1-2 1,1-1-13,1 1 0,-1-1 0,1 1 0,0 0 0,0 0 0,0 0-1,1 0 1,7-3 0,46-17-54,-42 17 47,46-17 14,-2-4 0,-1-2 0,-1-2 0,64-47 0,-111 70 14,0-1 0,0 0 0,-1-1 0,0 0 0,0-1 0,-1 0 0,-1 0 0,0 0 0,-1-1 0,0-1 0,0 1 0,-2-1-1,8-22 1,-13 34-19,1 1 1,-1-1-1,0 1 0,0-1 0,0 1 0,1-1 0,-1 1 0,0-1 0,0 1 0,0-1 0,0 1 0,0-1 0,0 1 1,0-1-1,0 1 0,0-1 0,0 1 0,0-1 0,0 1 0,0-1 0,-1 1 0,1-1 0,0 1 0,0-1 0,-1 1 0,1-1 1,0 1-1,0 0 0,-1-1 0,1 1 0,0-1 0,-1 1 0,1 0 0,-1-1 0,1 1 0,-1 0 0,1 0 0,0-1 1,-1 1-1,1 0 0,-1 0 0,1 0 0,-1-1 0,1 1 0,-1 0 0,1 0 0,-1 0 0,1 0 0,-1 0 0,1 0 0,-1 0 1,0 0-1,1 0 0,-1 0 0,1 0 0,-1 1 0,1-1 0,-1 0 0,0 1 0,-32 13-159,24-7 142,0 0 0,0 0 0,0 0 0,1 1-1,1 1 1,-1-1 0,1 1 0,-11 20 0,10-15 16,0 0 0,1 1 0,1 0 1,1 0-1,-7 28 0,11-40 3,1-1-1,-1 1 1,1-1-1,0 1 1,0 0-1,0-1 1,0 1-1,1-1 1,-1 1-1,1-1 1,0 4-1,-1-5 2,1-1 0,-1 1-1,0-1 1,1 1 0,-1-1 0,0 1-1,1-1 1,-1 0 0,0 1-1,1-1 1,-1 1 0,1-1-1,-1 0 1,1 0 0,-1 1 0,1-1-1,-1 0 1,1 0 0,-1 1-1,1-1 1,0 0 0,0 0 2,1 0 0,-1 0 1,0 0-1,0 0 0,1-1 1,-1 1-1,0 0 0,0-1 0,0 1 1,0-1-1,1 1 0,-1-1 1,1-1-1,16-10 61,-1-1-1,-1 0 1,25-28-1,-24 23-51,0 2 1,30-23-1,-47 40-16,0-1 1,0 0-1,0 0 0,0 1 1,-1-1-1,1 0 1,0 1-1,0-1 0,0 0 1,0 0-1,0 1 1,0-1-1,0 0 0,0 1 1,1-1-1,-1 0 1,0 0-1,0 1 0,0-1 1,0 0-1,0 1 1,0-1-1,0 0 0,1 0 1,-1 1-1,0-1 1,0 0-1,0 0 1,1 0-1,-1 1 0,0-1 1,0 0-1,1 0 1,-1 0-1,0 0 0,0 0 1,1 1-1,-1-1 1,0 0-1,0 0 0,1 0 1,-1 0-1,0 0 1,1 0-1,-1 0 0,0 0 1,0 0-1,1 0 1,-1 0-1,0 0 0,1 0 1,-1 0-1,0 0 1,0 0-1,1 0 0,-1-1 1,0 1-1,0 0 1,1 0-1,-1 0 1,0 0-1,0-1 0,1 1 1,-1 0-1,0 0 1,0 0-1,1-1 0,-10 33-89,5-18 81,3-9 14,1-1 0,-1 0 0,1 0 0,-1 1 0,1-1-1,0 0 1,1 1 0,-1-1 0,1 0 0,0 1 0,0-1-1,1 4 1,-1-7 1,-1 0 1,1-1-1,0 1 0,-1-1 0,1 1 0,0-1 0,-1 1 0,1-1 1,0 0-1,-1 1 0,1-1 0,0 0 0,0 0 0,0 1 0,-1-1 1,1 0-1,0 0 0,0 0 0,0 0 0,-1 0 0,1 0 0,0 0 0,0 0 1,0 0-1,0-1 0,-1 1 0,1 0 0,0 0 0,0-1 0,-1 1 1,1 0-1,0-1 0,-1 1 0,1-1 0,0 1 0,-1-1 0,1 1 1,0-2-1,27-22 72,-4-4 26,38-59 0,-35 48-58,5-10-22,-2-2 0,-2-1 0,33-89 0,-59 134-68,-6 9-17,-6 11-48,-20 38-13,-25 60-1,1 0 127,23-52 9,9-14 95,-30 42 1,48-85 196,4-11-45,5-15 100,0 9-281,1 0 0,0 0 0,1 1 0,1-1-1,0 2 1,1-1 0,0 1 0,2 1 0,13-15 0,-18 21-86,1-1 0,0 1 1,0 1-1,0-1 0,1 1 1,0 1-1,0-1 0,0 1 0,1 1 1,0-1-1,-1 2 0,1-1 1,0 1-1,0 0 0,0 1 1,0 0-1,16 1 0,-23 0-1,0 0 0,1 0 0,-1 0 0,0 1 0,1-1-1,-1 1 1,0 0 0,0-1 0,0 1 0,1 0 0,-1 0 0,0 1-1,0-1 1,0 0 0,-1 1 0,1-1 0,0 1 0,0-1-1,-1 1 1,2 3 0,-1-3-1,-1 1 1,1 0-1,-1 1 0,0-1 1,-1 0-1,1 0 0,0 0 1,-1 0-1,0 1 0,0-1 1,0 0-1,-1 7 0,-1 3 1,-1-1 0,0 1 0,-1 0 0,-1-1 0,0 0-1,-6 12 1,2-9 14,-8 19-242,18-33-1225,1-5 744,5-8-167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2905,'7'-27'2280,"-4"12"2281,-3 1-1744,2 5-1673,-2 4-264,0 4-560,3 4-160,-3-3-1248,0 4 792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2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 3745,'1'1'154,"1"1"0,-1-1 0,-1 1 0,1 0 0,0-1 0,0 1 0,0 0 0,-1 0 0,1-1 0,-1 1 0,0 0 0,1 0 0,-1 0 0,0 0 0,0 3 1,-1-2 145,0-1 0,-1 1 0,1 0 1,0-1-1,-1 1 0,0 0 0,0-1 1,-2 3-1,-6 8 370,3-3-405,0 2-1,0-1 1,1 1-1,0 0 1,-6 22 0,9-26-245,1 1 1,0 0 0,1 0 0,-1 1-1,2-1 1,-1 0 0,1 0 0,1 0-1,1 11 1,-2-18 10,1 0-1,-1 0 1,1-1 0,-1 1-1,1 0 1,0 0 0,0-1-1,0 1 1,0 0-1,0-1 1,0 1 0,0-1-1,0 1 1,1-1 0,-1 1-1,0-1 1,1 0 0,-1 0-1,1 0 1,0 0 0,-1 0-1,1 0 1,0 0-1,2 0 1,-1 0 69,-1-1-1,0 1 1,1-1 0,-1 0-1,1 0 1,-1-1 0,0 1-1,1 0 1,-1-1 0,1 1-1,-1-1 1,0 0-1,0 0 1,1 0 0,-1 0-1,0 0 1,0 0 0,3-3-1,9-7 372,-1-1 0,0 0-1,-1-1 1,0 0 0,11-17-1,-19 23-335,1 0-1,-1 0 0,0-1 0,0 1 0,-1-1 1,0 0-1,0 0 0,-1 0 0,0 0 1,-1 0-1,1-1 0,-1-14 0,-1 20-113,0 1 1,0-1-1,0 0 0,-1 1 0,1-1 0,-1 1 1,0-1-1,1 1 0,-1-1 0,0 1 0,-1-1 1,1 1-1,0 0 0,-1 0 0,1-1 0,-1 1 0,0 0 1,1 0-1,-1 1 0,0-1 0,0 0 0,0 1 1,-1-1-1,1 1 0,0 0 0,0-1 0,-1 1 0,1 0 1,-1 0-1,1 1 0,-1-1 0,1 1 0,-1-1 1,0 1-1,1 0 0,-6 0 0,3 0-43,-1 1-1,1 0 1,-1 0 0,1 0 0,0 1-1,0-1 1,0 1 0,0 0 0,0 1-1,0 0 1,0-1 0,1 1-1,-1 1 1,1-1 0,0 1 0,0-1-1,-5 7 1,4-3 0,0 1 0,1-1 0,0 1 0,0 0 0,-4 11 1,7-16 14,0 0 0,0-1 1,0 1-1,1 0 1,-1 0-1,1 0 1,-1-1-1,1 1 0,0 0 1,0 0-1,1 0 1,-1 0-1,1 0 1,-1-1-1,1 1 0,0 0 1,0 0-1,0-1 1,0 1-1,3 3 1,-3-4 7,1-1 0,-1 0 1,1 0-1,-1 0 0,1 0 0,-1 0 1,1 0-1,0 0 0,0 0 1,-1-1-1,1 1 0,0-1 0,0 1 1,0-1-1,0 0 0,0 0 1,0 0-1,-1 0 0,1 0 1,0 0-1,0 0 0,0-1 0,0 1 1,0-1-1,0 1 0,-1-1 1,1 0-1,2-1 0,8-3 42,-1-1-1,0 0 0,12-8 1,-16 9-20,73-54 381,-59 42-259,0 1 0,1 1 0,1 0 0,40-18 0,-59 32-152,-1 0 0,0 0 0,1 0 0,-1 0 0,1 1 0,-1-1 0,1 1 0,5 0 0,-9 0 2,1 0-1,0 1 1,0-1-1,-1 0 0,1 0 1,0 1-1,0-1 1,-1 0-1,1 1 1,0-1-1,-1 0 0,1 1 1,0-1-1,-1 1 1,1-1-1,-1 1 0,1 0 1,-1-1-1,1 1 1,-1-1-1,1 1 1,-1 0-1,0-1 0,1 1 1,-1 0-1,0 0 1,0-1-1,1 1 0,-1 0 1,0 0-1,0-1 1,0 1-1,0 0 1,0 0-1,0 0 0,0-1 1,0 1-1,0 0 1,0 0-1,-1-1 1,1 1-1,0 0 0,-1 0 1,1 0-1,-7 16-33,0-1-1,0 0 1,-2 0 0,-11 16-1,7-11 33,-48 74 338,74-144 2446,-5 33-2676,0 1 0,1-1 1,1 2-1,0-1 0,1 1 1,0 1-1,15-13 0,-20 19-105,1 1-1,0 0 1,1 1 0,-1-1-1,1 1 1,0 1-1,0 0 1,0 0 0,1 0-1,-1 1 1,1 0-1,0 1 1,0 0 0,0 1-1,12-2 1,-18 3-5,-1 1 0,0-1 1,1 0-1,-1 0 1,0 1-1,0 0 0,0-1 1,1 1-1,-1 0 1,0 0-1,0 0 0,0 0 1,0 1-1,0-1 0,-1 0 1,1 1-1,0-1 1,-1 1-1,1 0 0,-1 0 1,1-1-1,-1 1 1,0 0-1,0 0 0,1 0 1,-2 1-1,1-1 0,0 0 1,0 0-1,-1 0 1,1 1-1,-1-1 0,0 0 1,1 0-1,-1 3 1,0 7-9,0 0 1,-1-1 0,0 1-1,-1-1 1,-4 17 0,3-15 15,-7 23 0,10-34 4,0 0 0,-1 0 0,1 0 0,0 0 1,0 0-1,0 1 0,0-1 0,0 0 0,1 0 1,-1 0-1,1 0 0,-1 0 0,2 2 0,-1-3 5,0 1 0,1-1-1,-1 0 1,1 0 0,-1 0 0,1 0-1,-1 0 1,1-1 0,-1 1 0,1 0-1,-1-1 1,1 1 0,0-1 0,0 0-1,-1 1 1,1-1 0,0 0 0,-1 0-1,1 0 1,0 0 0,0 0 0,3-1-1,39-9 121,-36 7-14,0 0 1,0 0 0,0-1 0,0 0-1,13-10 1,-18 12-281,0-1-1,0 0 1,0 1 0,0-1-1,-1 0 1,1-1 0,-1 1-1,2-4 1,-3 5-389,0 0 0,0 0-1,0 0 1,0-1 0,-1 1 0,1 0 0,-1-1 0,0-3-1,-2 3-2167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54 2200,'1'-22'1729,"-1"5"47,2 4 1529,0 12-1473,-2 1-799,-8 13-993,-1 13-240,-10 14 39,-7 9 161,2 8 297,-4-2 55,8-6 32,1-10-8,7-13 32,2-2 16,4-12 88,2-2-376,3-4-48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18 108 2040,'-18'-6'5250,"27"5"1258,13 0-5375,351-36 3080,-359 36-4180,114-15 229,-109 13-151,-1-1 0,-1-1 0,1-1 0,31-14 0,-40 12-1854,-18 11 1024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44 4201,'0'-1'235,"-1"0"-1,1 0 1,0 0-1,0 0 1,0 0 0,0 0-1,0 0 1,0 0-1,0 0 1,0 0 0,1 0-1,-1 0 1,0 0-1,1 0 1,-1 0 0,0 0-1,1 0 1,-1 1-1,1-1 1,0 0 0,-1 0-1,1 0 1,0 1-1,-1-1 1,1 0 0,0 1-1,0-1 1,-1 0-1,1 1 1,0-1 0,0 1-1,0-1 1,0 1 0,0 0-1,2-1 1,4-2 159,0 1-1,1 0 1,13-1 0,-19 3-305,12-2 46,1 1-1,0 0 0,0 1 1,0 0-1,0 2 1,0 0-1,-1 0 1,1 1-1,-1 1 1,26 10-1,-38-13-133,1 0-1,-1 1 1,1-1 0,-1 1-1,0-1 1,1 1 0,-1 0 0,0 0-1,0 0 1,0 0 0,-1 0-1,1 0 1,0 1 0,-1-1-1,1 1 1,-1-1 0,0 1-1,0-1 1,1 5 0,-1-3 3,-1-1 1,0 1 0,0 0 0,0-1 0,-1 1 0,1-1-1,-1 1 1,0-1 0,0 1 0,0-1 0,0 0-1,0 1 1,-1-1 0,0 0 0,-2 3 0,-4 6 54,-1-1 0,0 0 0,-1 0 0,-1-1 0,1 0 0,-2-1 0,1 0 0,-1-1 0,-1-1-1,1 1 1,-1-2 0,0 0 0,-1 0 0,1-2 0,-1 1 0,0-2 0,-26 4 0,34-7-4,0 0 0,1 0-1,-1-1 1,0 0 0,1 0-1,-1 0 1,1-1 0,-11-3 0,14 4-41,1 0 0,-1 1-1,1-1 1,-1 0 0,0 0 0,1 0 0,0 0 0,-1 0 0,1 0 0,0 0 0,-1-1 0,1 1 0,0 0 0,0-1 0,0 1 0,0-1 0,0 1 0,0-1 0,1 0 0,-1 1 0,1-1 0,-1 0 0,1 1 0,-1-1-1,1 0 1,0 0 0,0 1 0,0-1 0,0 0 0,0 0 0,1-3 0,-1 3-6,1 0 0,0 0 0,1 0 0,-1 0 0,0 0 0,0 0 0,1 0 0,-1 0-1,1 1 1,0-1 0,-1 0 0,1 1 0,0-1 0,0 1 0,0 0 0,0 0 0,0 0 0,0 0 0,1 0 0,-1 0 0,0 0-1,0 1 1,1-1 0,2 1 0,0-1 5,0 0 0,0 1 0,-1 0 0,1 0-1,0 0 1,0 0 0,-1 1 0,1 0 0,0 0 0,0 0-1,5 3 1,-3 0-12,0 0-1,0 0 1,0 1-1,-1 0 1,0 0-1,0 1 1,-1 0-1,1 0 1,-1 0-1,4 8 1,-2-3 10,-1 0 1,0 0-1,0 0 1,-2 1-1,7 21 1,-11-32 4,0 0 0,0-1-1,0 1 1,0 0 0,1 0 0,-1-1 0,0 1 0,0 0-1,1-1 1,-1 1 0,1 0 0,-1-1 0,0 1 0,1-1-1,-1 1 1,1 0 0,-1-1 0,2 1 0,-2-1-32,1 0 1,0 0-1,0 0 1,-1 0-1,1 0 1,0-1-1,0 1 1,-1 0-1,1 0 1,0-1-1,-1 1 1,1-1-1,0 1 1,-1 0-1,1-1 1,-1 1 0,1-1-1,0-1 1,16-12-160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20 3401,'4'-17'3684,"-6"14"-406,-5 11-2123,-13 26-790,2 0 0,1 2 0,-19 58 0,11-27-262,1-6 256,-4-1-1,-64 106 0,69-130 504,44-58-989,1 3-601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83 864,'41'-60'1103,"-40"59"-737,0 0-1,0 0 1,0 0 0,-1 0-1,1 0 1,0 0 0,-1 0 0,1 0-1,-1 0 1,1 0 0,-1 0-1,0-1 1,1 1 0,-1 0-1,0 0 1,0-1 0,0 1-1,0-2 1,-4 5 4613,3 1-5133,4 22 198,-3 47-1,-1-55-45,-1-1 1,-1 0-1,-5 17 0,-1 8 1,0 12 3,4-20 45,-1-1-1,-19 59 0,24-90-123,-6 14 812,6-15-731,1 0 0,0 0 0,0 1 0,-1-1 0,1 0 0,0 0 0,-1 0 0,1 0 0,0 0 0,0 0 0,-1 0 0,1 0 0,0 0 0,-1 1 0,1-1 0,0 0 0,-1 0 0,1-1 0,0 1 0,0 0 0,-1 0 0,1 0 0,0 0 0,-1 0 0,1 0 0,0 0 0,0 0 0,-1-1 0,1 1 0,0 0 0,-1 0 0,1 0 0,0 0 0,0-1 0,0 1 0,-1 0 0,1 0 0,0-1 0,0 1 0,0 0 0,-2-2-807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12 3665,'-2'-10'3272,"-3"9"185,0 3-1744,0 13-1521,-4 8-176,-1 16 24,-6 7 32,-5 20 56,1 4-8,-7 0 72,-2-3 64,1-19 56,2-12 48,7-13 104,5-5 56,7-12 264,2 0-584,5-6-40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60 3625,'-15'33'1851,"-53"121"-1205,-3 9 4153,71-162-4590,0 0 1,0-1-1,0 1 0,0 0 0,-1 0 1,1-1-1,0 1 0,0 0 1,-1-1-1,1 1 0,-1 0 1,1-1-1,0 1 0,-1 0 0,1-1 1,-1 1-1,0-1 0,1 1 1,-1-1-1,0 1 0,-4-12 2752,4-27-1032,1 17-1680,2 1 0,0-1 0,2 1 0,0-1 1,1 1-1,1 1 0,17-38 0,-16 43-248,1 0 0,0 0 0,1 1 0,0 0 0,1 1 0,1 0 0,0 1 0,1 0 0,0 1 0,0 0 0,14-9 0,-19 16-25,-1 0 0,0 0 0,1 0 0,0 1-1,0 0 1,0 0 0,0 0 0,13 0 0,-17 1 2,1 1 1,-1 0-1,1 0 0,-1 0 1,1 1-1,-1-1 1,1 1-1,-1 0 0,0 0 1,1 0-1,-1 0 1,0 1-1,0-1 0,0 1 1,0 0-1,0 0 1,0 0-1,0 0 1,4 5-1,-6-6 10,0 1 1,0-1-1,0 0 1,0 1-1,-1-1 0,1 0 1,0 1-1,-1-1 1,1 1-1,-1-1 0,0 1 1,1-1-1,-1 1 1,0 0-1,0-1 0,0 1 1,0-1-1,0 1 1,-1 2-1,0-1 4,0 0-1,0 0 1,-1 0-1,1 0 1,-1 0-1,1 0 1,-1 0-1,0-1 1,-3 3-1,-3 4 11,-1-1 0,0 0 0,0-1 0,-11 7 0,5-5 29,0 0 1,0-1-1,-18 6 0,27-11 4,-1-1 0,0 0 0,0-1 0,0 1-1,0-1 1,0 0 0,-1-1 0,1 0 0,0 0-1,-8-1 1,26 4-200,1 1 0,-1 0 0,20 12 0,-24-13 158,-1 1-1,0 0 0,1 0 0,-1 1 1,-1-1-1,1 1 0,-1 1 0,0-1 1,8 11-1,-12-14 6,-1 0 1,1 0-1,0 0 0,0 0 1,-1 0-1,0 0 0,1 1 1,-1-1-1,0 0 0,0 0 1,0 0-1,0 0 0,0 1 1,-1-1-1,1 0 0,0 0 1,-1 0-1,0 0 0,0 0 1,1 0-1,-1 0 0,0 0 1,-1 0-1,1 0 1,0-1-1,0 1 0,-1 0 1,1-1-1,-1 1 0,0-1 1,1 1-1,-4 1 0,-2 2 48,0 0 0,-1 0 1,0-1-1,0 0 0,0 0 0,-12 3 0,8-3 43,0-1 1,0-1-1,-19 2 0,28-3-61,0-1 0,0 0-1,0 0 1,0 0 0,-1 0-1,1-1 1,0 1 0,0-1-1,0 0 1,0 1 0,0-1-1,0-1 1,0 1 0,1 0-1,-1-1 1,0 0 0,1 1-1,-1-1 1,-2-3 0,4 4-76,1 1 1,0-1-1,-1 1 0,1-1 1,0 0-1,-1 1 1,1-1-1,0 0 0,0 1 1,0-1-1,0 0 1,0 1-1,0-1 0,-1 0 1,2 1-1,-1-1 1,0 0-1,0 0 0,0 1 1,0-1-1,0 0 1,1 1-1,-1-1 0,0 0 1,1 0-1,10-9-475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26 2657,'2'-4'374,"4"-10"2798,-6 14-3013,0 0 1,0 0-1,1-1 0,-1 1 1,0 0-1,0 0 0,0 0 1,0 0-1,0-1 0,0 1 1,0 0-1,0 0 0,0-1 1,0 1-1,0 0 1,0 0-1,0 0 0,0-1 1,0 1-1,0 0 0,0 0 1,0 0-1,0-1 0,0 1 1,0 0-1,0 0 0,0 0 1,0-1-1,0 1 0,0 0 1,-1 0-1,1 0 0,0 0 1,0-1-1,0 1 0,0 0 1,0 0-1,-1 0 0,1 0 1,0 0-1,0 0 0,0-1 1,-1 1-1,1 0 1,-3 5-450,-62 147-395,-75 181 1367,136-322-87,7-15 629,7-11-1741,2 3-2376,6-2 1061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2873,'-3'-1'3669,"-9"16"-1715,-4 18-1537,1 1 0,-16 55-1,-7 33 2,-21 62 4999,58-183-2026,0-2-1889,-1-4 309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3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2529,'0'-3'281,"0"0"0,-1 1 1,1-1-1,0 0 1,1 1-1,-1-1 0,0 1 1,1-1-1,-1 0 0,1 1 1,0-1-1,0 1 1,0-1-1,0 1 0,1 0 1,-1-1-1,0 1 1,3-3-1,0 2 92,-1 0-1,1 0 1,-1 0-1,1 0 1,0 1 0,0-1-1,0 1 1,1 0-1,8-3 1,-4 2-129,0 1 1,1 0-1,0 0 0,-1 1 1,1 0-1,0 1 0,0 0 1,0 1-1,16 3 0,-22-4-243,0 1 0,0 1 0,0-1 0,-1 1 0,1-1 0,-1 1 0,7 4 0,-9-5-2,0 0-1,-1-1 1,1 1 0,0 0 0,-1 0-1,1-1 1,0 1 0,-1 0 0,1 0-1,-1 0 1,1 0 0,-1 0 0,0 0-1,1 0 1,-1 0 0,0 0 0,0 0-1,1 0 1,-1 0 0,0 0 0,0 0 0,0 0-1,0 0 1,-1 0 0,1 0 0,0 0-1,0 0 1,-1 0 0,1 0 0,0 0-1,-1 0 1,1 0 0,-1 0 0,0 1-1,-7 9 217,0 1-1,-1-1 0,0-1 0,0 1 0,-2-1 1,-16 12-1,-73 44 1843,100-65-2021,-1-1-1,1 0 1,-1 0-1,1 0 1,-1 1-1,1-1 1,-1 0-1,1 1 1,-1-1-1,1 0 1,-1 1-1,1-1 1,-1 1-1,1-1 1,0 1 0,-1-1-1,1 1 1,0-1-1,-1 1 1,1-1-1,0 1 1,0-1-1,0 1 1,-1 0-1,13 3 1027,24-5 427,-12-2-1326,-1-1 0,-1-1 0,1-1-1,-1-1 1,0-1 0,0-1-1,-1 0 1,-1-2 0,1-1-1,20-15 1,-27 15-792,-12 7 237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4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22 489 2232,'-21'5'2216,"21"-5"-1260,6-3 213,19-10 527,-1-1 0,-1-1 0,23-20-1,-18 12-496,46-53 0,-39 33-815,-3-1-1,-1-2 0,29-57 1,-60 101-378,11-17 59,0 0 0,14-20 0,-31 88-1040,-10 123 719,6-52 329,9-110-46,-1 0 0,0 1-1,-1-1 1,0 0 0,-1-1-1,0 1 1,0-1-1,-1 1 1,0-1 0,-1-1-1,-11 14 1,14-17 40,-1-1-1,0 0 1,0 0 0,0-1 0,-1 1 0,1-1-1,-1 0 1,1 0 0,-1-1 0,0 1-1,0-1 1,-1 0 0,1 0 0,0-1-1,-1 0 1,1 0 0,-1 0 0,1 0-1,-1-1 1,1 0 0,-1 0 0,1-1-1,-8-1 1,8 1 12,1-1 1,0 0-1,0 0 0,-1 0 0,1 0 0,1-1 1,-1 0-1,0 0 0,1 0 0,-1 0 1,1 0-1,0-1 0,0 0 0,0 1 0,1-1 1,-1 0-1,1 0 0,0-1 0,0 1 0,0 0 1,1-1-1,-1 1 0,1-1 0,0 1 0,1-1 1,-1 0-1,1-4 0,0 8-94,0 1 0,0 0-1,-1-1 1,1 1 0,0-1 0,1 1 0,-1 0-1,0-1 1,0 1 0,0 0 0,0-1 0,0 1-1,0-1 1,0 1 0,0 0 0,1-1 0,-1 1-1,0 0 1,0-1 0,0 1 0,1 0 0,-1 0-1,0-1 1,1 1 0,-1 0 0,0 0 0,0-1-1,1 1 1,-1 0 0,0 0 0,1 0 0,-1 0-1,1-1 1,-1 1 0,0 0 0,1 0 0,-1 0-1,0 0 1,1 0 0,-1 0 0,1 0 0,-1 0-1,0 0 1,1 0 0,21 6-2183,-15-4 1465,20 7-384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4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3609,'4'-15'3465,"-2"3"895,0 2-2143,-2 3-385,-3 2-887,3 4-329,-2 4-512,2-3-80,-1 0-913,0 9 681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41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19 2417,'0'0'26,"24"-16"2206,-24 15-2153,1 1 0,-1 0 0,1 0 0,-1 0 1,1-1-1,-1 1 0,1 0 0,-1 0 0,1 0 0,-1 0 1,1 0-1,-1 0 0,1 0 0,-1 0 0,1 0 1,-1 0-1,1 0 0,-1 0 0,1 1 0,0-1 0,-1 1 56,1-1-1,-1 1 1,0-1-1,1 1 1,-1-1-1,0 1 1,1-1-1,-1 1 1,0 0 0,0-1-1,1 1 1,-1 0-1,0-1 1,0 1-1,0 0 1,0-1-1,0 1 1,0 0-1,0-1 1,0 1-1,-1 0 1,-1 10 498,-1-1-1,0 0 1,0 0 0,-1-1 0,-1 1 0,0-1 0,-10 16 0,2-3-160,-43 76 364,-45 113 1,95-196-785,0 0 1,-3 20 0,8-30-18,0 0 0,0 0 1,1 0-1,0 0 0,0 0 0,0-1 0,0 1 1,1 0-1,0 0 0,0 0 0,2 7 1,-2-11-43,-1 0-1,1 0 1,0 0 0,-1 0 0,1 0 0,0-1 0,-1 1 0,1 0 0,0 0-1,0 0 1,0-1 0,0 1 0,0 0 0,0-1 0,0 1 0,0-1 0,0 1-1,0-1 1,0 1 0,0-1 0,1 0 0,-1 0 0,0 1 0,0-1 0,0 0-1,0 0 1,1 0 0,-1 0 0,0 0 0,0-1 0,0 1 0,2-1 0,2 0-442,1-1 0,0 0 0,-1 0 0,11-6 0,11-8-675</inkml:trace>
  <inkml:trace contextRef="#ctx0" brushRef="#br0" timeOffset="0.99">11 321 2192,'-5'-1'2001,"0"-4"1504,11-1 95,11-1-1239,12-4-585,8-1-447,6-3-561,-4-1-160,1 4-240,-4-2-32,-7 5-80,-1 0 8,-19 3-104,-4 4-768,-6 4 456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4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890 49 1808,'1'-2'169,"-1"0"-1,0 1 1,-1-1-1,1 0 0,0 0 1,-1 0-1,1 0 0,-1 1 1,1-1-1,-1 0 1,0 0-1,0 1 0,1-1 1,-1 1-1,-1-1 0,1 1 1,0-1-1,0 1 1,0-1-1,-2 0 0,0 0 83,0 1-1,1-1 1,-1 1-1,0 0 1,0 0-1,0 0 0,0 0 1,0 0-1,0 1 1,0-1-1,-4 1 1,-8 0 349,0 1-1,1 1 1,-1 0 0,-15 5-1,27-6-593,-24 5 300,0 2-1,-29 14 1,43-16-293,0 0 0,1 0 0,-1 2 0,2-1 0,-1 2 1,-11 11-1,21-19-29,0 1 0,1-1 0,-1 1 0,1 0 0,-1 0 0,1 0 0,0 0 0,0 0 0,0 0 0,0 0 0,0 0 0,0 0 0,1 1 0,-1-1 0,1 0 0,-1 0 0,1 1 0,0-1 1,0 0-1,0 1 0,0-1 0,0 0 0,1 1 0,-1-1 0,1 0 0,0 0 0,-1 0 0,1 1 0,0-1 0,0 0 0,0 0 0,0 0 0,1 0 0,-1 0 0,3 2 0,5 6-36,0-1 0,1 0 0,0 0 0,21 13 0,-19-13 85,2 0-13,-1 1 1,0 1-1,-1 0 0,16 17 0,-26-24-3,1-1-1,-1 0 1,0 0-1,1 1 1,-1 0 0,-1-1-1,1 1 1,-1 0-1,1 0 1,-1 0-1,0 0 1,-1 0 0,1 0-1,0 0 1,-1 0-1,0 0 1,0 0-1,-1 0 1,1 0 0,-1 0-1,0 0 1,0 0-1,-2 7 1,-3 0 53,0 0 1,-1 0-1,0-1 1,0 0-1,-1 0 0,0-1 1,-1 0-1,0 0 1,-11 7-1,-99 65 558,107-73-562,-11 5 77,1-1 1,-41 16 0,52-24 55,0 0-1,0-1 1,-1 0 0,1-1 0,-1 0 0,1-1-1,-24-1 1,35 0-185,0 0 0,-1 0-1,1 1 1,0-1 0,0 0-1,0 0 1,0 0 0,-1 0-1,1 0 1,0 0 0,0 0-1,0 0 1,-1 0 0,1 0-1,0 0 1,0-1 0,0 1 0,-1 0-1,1 0 1,0 0 0,0 0-1,0 0 1,0 0 0,-1 0-1,1 0 1,0 0 0,0-1-1,0 1 1,0 0 0,0 0-1,-1 0 1,1 0 0,0-1-1,0 1 1,0 0 0,0 0-1,0 0 1,0 0 0,0-1-1,0 1 1,0 0 0,0 0-1,0 0 1,0-1 0,0 1 0,0 0-1,0 0 1,0 0 0,0-1-1,0 1 1,0 0 0,0 0-1,0 0 1,0 0 0,0-1-1,8-7 299,6 1-343,0 0-1,1 0 1,0 2 0,0 0-1,0 0 1,0 1 0,1 1 0,0 1-1,-1 0 1,28 1 0,-40 1 10,1 0 0,-1 0 0,1 0 0,-1 1 0,1-1 0,-1 1 0,0 0 0,1 0 0,-1 0 0,0 0 0,0 1 0,1-1 0,4 5 0,-6-4 13,0-1-1,-1 1 1,1 0 0,-1 0 0,1 0 0,-1 1-1,0-1 1,0 0 0,0 0 0,0 1-1,0-1 1,-1 1 0,1-1 0,-1 0-1,0 1 1,1-1 0,-1 1 0,0-1-1,0 1 1,-1 3 0,-1 13 26,-2 0-1,0-1 1,0 1-1,-15 34 0,-40 69 79,-86 102-49,48-82 32,-19 68 158,101-176-188,1 1 1,1 1-1,3-1 0,-10 55 0,8 42 51,12-111-72,0 0 0,2-1 0,0 0 0,8 29 0,-9-45-1,1 1-1,-1 0 0,1-1 0,0 1 1,1-1-1,-1 1 0,1-1 0,0 0 1,5 6-1,-7-9 5,0 0-1,0 0 1,1 0 0,-1 0-1,0 0 1,1 0 0,-1 0 0,1 0-1,-1-1 1,1 1 0,-1 0 0,1-1-1,-1 0 1,1 1 0,0-1-1,-1 0 1,1 0 0,0 0 0,-1 0-1,1 0 1,0 0 0,-1 0-1,1 0 1,0-1 0,-1 1 0,1-1-1,-1 1 1,1-1 0,-1 0-1,3-1 1,19-15 425,6-10-213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1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73 2056,'34'-69'1585,"-34"66"-361,0 3-464,-2 15-496,-4 8-160,-8 20 48,-5 13 80,-9 21-112,-4 4 40,0-7 56,4-8 97,11-22 199,6-11 80,11-13 88,3-6-1296,5-14 512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53 163 104,'-41'15'927,"41"-14"-893,0-1 0,-1 0 1,1 0-1,-1 0 0,1 0 0,0 0 1,-1 0-1,1 0 0,-1 0 0,1 0 1,0-1-1,-1 1 0,1 0 0,-1 0 1,1 0-1,0 0 0,-1 0 0,1-1 0,0 1 1,-1 0-1,1 0 0,0-1 0,-1 1 1,1 0-1,0-1 0,0 1 0,-1 0 1,1 0-1,0-1 0,0 1 0,0-1 1,-1 1-1,1 0 0,0-1 0,0 1 1,0 0-1,0-1 0,0 1 0,0-1 1,0 1-1,0 0 0,0-1 0,0 1 0,0-1 1,0 1-1,0 0 0,0-2 0,4-17 878,0 11-757,0 1 0,0 0 1,1-1-1,0 1 0,0 1 0,1-1 0,0 1 0,0 0 1,0 0-1,1 1 0,7-6 0,4 0-31,0 0 0,1 0 0,26-9 0,-41 18-129,1 1-1,0-1 1,0 1 0,0 0 0,0 0-1,0 0 1,0 1 0,0 0 0,0 0-1,0 0 1,0 0 0,0 1 0,5 1-1,-7-1 4,-1-1 0,0 1-1,0 0 1,0 0 0,0 0 0,0 1-1,0-1 1,0 0 0,-1 1-1,1-1 1,0 1 0,-1 0-1,1-1 1,-1 1 0,0 0-1,0 0 1,1 0 0,-1 0-1,0 0 1,-1 0 0,1 0-1,0 0 1,0 1 0,-1-1-1,0 0 1,1 0 0,-1 1 0,0-1-1,0 0 1,0 3 0,-2 7 114,0 0-1,0 0 1,-1 0 0,-5 11 0,3-6 134,-2 4 102,-20 62 1014,23-64-896,5-17 2787,1-21-2466,2 5-659,-1-8 11,1 1 64,6-21 1,-8 33-176,2 0 0,-1 1 1,1 0-1,0-1 0,1 1 1,0 1-1,0-1 0,1 1 1,0 0-1,0 0 0,10-8 1,-15 14-35,1 0 1,0-1 0,0 1 0,0 0-1,0 0 1,1 0 0,-1 0 0,0 0-1,0 0 1,1 1 0,-1-1-1,0 1 1,1 0 0,-1 0 0,0 0-1,1 0 1,-1 0 0,0 0 0,1 0-1,-1 1 1,0-1 0,1 1 0,-1 0-1,0-1 1,0 1 0,0 0 0,1 0-1,2 3 1,-3-2 1,1 0 0,0 0 0,-1 0 0,1 1 0,-1-1 0,0 1 0,0 0 0,0 0 0,0 0 0,0 0 0,-1 0 0,0 0-1,1 0 1,-1 0 0,0 1 0,0-1 0,-1 0 0,2 7 0,-3 2 13,0 0 1,0 0-1,-6 22 0,5-23 0,-1-1 0,2 1-1,-1 0 1,2 0 0,0 10 0,7 0 25,0-13 58,-7-7-84,0-1 0,1 0 0,-1 0 0,0 0 1,0 0-1,1 0 0,-1 0 0,0 0 0,0 0 1,1 0-1,-1 0 0,0 0 0,0 0 0,1 0 0,-1 0 1,0 0-1,0 0 0,1 0 0,-1 0 0,0 0 1,0 0-1,1 0 0,-1-1 0,0 1 0,0 0 0,1 0 1,-1 0-1,0 0 0,0-1 0,0 1 0,0 0 1,1-1-1,11-14 645,16-26 1,2-3-148,-17 27-371,-8 10-116,0 0 1,1 0-1,8-8 0,-14 15-41,0 0-1,0 0 1,0 0-1,0 0 1,0 0-1,0-1 1,0 1-1,0 0 1,1 0-1,-1 0 1,0 0-1,0 0 1,0 0-1,0 0 1,0 0-1,0 0 1,0 0-1,0 0 1,0 0-1,0 0 1,0-1-1,0 1 1,1 0-1,-1 0 1,0 0-1,0 0 1,0 0-1,0 0 1,0 0-1,0 0 1,0 0-1,0 0 1,1 0-1,-1 0 1,0 0-1,0 0 1,0 0-1,0 0 1,0 0-1,0 0 1,0 0-1,0 1 1,0-1-1,1 0 1,-1 0-1,0 0 1,0 0-1,0 0 1,0 0-1,0 0 1,0 0-1,0 0 1,0 0-1,0 0 1,0 0-1,0 0 1,0 1-1,0-1 1,0 0-1,0 0 1,0 0-1,1 0 1,-1 6-545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1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2457,'5'-19'1760,"7"9"-40,-1 0 1721,11 2-912,4 0-673,7 2-664,4-1-312,5-2-400,3 1-111,-2-3-97,-1 3-40,-13 3-24,-6 1-64,-14 2-1112,-6-3-1145,-11 8 1201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1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1968,'6'-1'5131,"32"-12"-1192,106-67 305,-56 30-3989,-11 2-103,-85 54-210,0 1-1,0 1 1,0 0 0,1 0 0,0 0 0,1 1 0,0 0-1,0 1 1,1-1 0,0 1 0,-4 12 0,1-1 38,2 1 1,0 0-1,1 0 0,-2 31 1,6-46 18,1 1 0,0 0 1,0-1-1,1 1 1,0 0-1,0-1 0,4 13 1,-4-18 12,-1 0 0,1 0 0,0-1-1,0 1 1,-1 0 0,1-1 0,0 1 0,0-1 0,1 1 0,-1-1-1,0 1 1,0-1 0,1 0 0,-1 1 0,1-1 0,-1 0 0,1 0 0,0 0-1,-1 0 1,1 0 0,0-1 0,-1 1 0,1 0 0,0-1 0,0 0 0,0 1-1,0-1 1,-1 0 0,1 0 0,0 0 0,0 0 0,0 0 0,0 0 0,0 0-1,3-2 1,0 1 74,-1-1 1,1-1-1,0 1 0,-1-1 0,1 1 0,-1-1 0,0-1 0,0 1 0,0 0 0,0-1 1,0 0-1,5-7 0,3-7 415,18-31 0,-30 48-481,11-18 264,-2-1-1,0 0 1,6-23 0,-12 35-226,-1 0 0,0 0 0,-1 0 0,0 0 0,0-1 0,-1 1 0,0 0 0,0 0 0,-1-1 0,0 1 0,-3-11 0,3 16-65,0 0 1,0 0-1,0 1 0,-1-1 0,1 0 0,-1 1 1,1-1-1,-1 1 0,0-1 0,0 1 1,0 0-1,0 0 0,0 0 0,-1 0 0,1 0 1,-1 0-1,1 1 0,-1-1 0,0 1 1,1-1-1,-1 1 0,0 0 0,0 0 0,0 1 1,0-1-1,0 1 0,0-1 0,0 1 1,0 0-1,0 0 0,0 0 0,0 0 0,0 1 1,0-1-1,0 1 0,0 0 0,1 0 1,-5 2-1,3-2-23,0 1 0,0-1 0,0 1 0,1 0 0,-1 1 0,0-1 0,1 0 0,0 1 0,-1 0 0,1 0 0,0 0 0,1 0 0,-1 1 0,0-1 0,1 1 0,0-1 0,0 1 0,0 0 0,0 0 0,1 0 0,-1 0 0,1 0 0,0 0 0,0 1 1,1-1-1,-1 8 0,1-9 25,1-1 1,-1 0 0,0 0 0,1 0-1,0 0 1,-1 0 0,1 1-1,0-1 1,0 0 0,0-1 0,0 1-1,0 0 1,1 0 0,-1 0 0,1-1-1,-1 1 1,1-1 0,-1 1 0,1-1-1,0 1 1,0-1 0,0 0 0,0 0-1,0 0 1,0 0 0,0 0 0,0-1-1,0 1 1,0-1 0,0 1 0,1-1-1,-1 0 1,0 1 0,0-1-1,0-1 1,3 1 0,4 0 83,0-1 1,0 0-1,0-1 0,0 0 1,0 0-1,0-1 1,13-6-1,-9 3 38,-1-1 0,0-1 0,0 0 0,-1 0-1,0-1 1,-1 0 0,0-1 0,0-1 0,-1 1 0,0-1 0,-1-1 0,0 1-1,8-19 1,-41 62-463,9-13 283,13-15 53,0 0 1,0 1-1,1 0 0,0 0 0,0-1 1,0 1-1,0 0 0,1 1 1,0-1-1,-1 10 0,2-14 10,-1 1 0,1-1-1,1 0 1,-1 0 0,0 1-1,0-1 1,0 0 0,1 0 0,-1 1-1,0-1 1,1 0 0,0 0-1,-1 0 1,1 0 0,-1 0 0,1 0-1,0 1 1,0-2 0,0 1-1,1 1 1,-1-1 7,1 0 1,0 0-1,-1-1 0,1 1 0,0-1 0,0 1 1,0-1-1,-1 0 0,1 0 0,0 0 0,0 0 1,0 0-1,0 0 0,-1 0 0,1 0 0,0-1 1,0 1-1,2-2 0,2 0 16,-1-1-1,1 0 1,-1 0 0,0 0 0,0-1-1,0 1 1,-1-1 0,1 0-1,-1-1 1,0 1 0,4-7 0,15-13 27,-23 24-53,0 0 0,0 0 1,0 0-1,0 0 0,0 0 1,0 0-1,0 0 0,0 0 1,0 0-1,0 0 1,0 0-1,0 0 0,0 0 1,0 0-1,1 1 0,-1-1 1,0 0-1,0 0 0,0 0 1,0 0-1,0 0 0,0 0 1,0 0-1,0 0 1,0 0-1,0 0 0,0 0 1,0 0-1,0 0 0,0 0 1,0 0-1,0 0 0,0 0 1,0 0-1,1 0 0,-1 0 1,0 0-1,0 0 0,0 0 1,0 0-1,0 0 1,0 0-1,0 0 0,0 0 1,0 0-1,0 0 0,0 0 1,0 0-1,0 0 0,0-1 1,0 1-1,0 0 0,-3 9-84,-7 13-24,9-22 108,-11 24-51,1 1-1,-9 29 1,17-43 58,0 0 0,1 1 0,0-1 0,0 0 0,2 1 0,-1-1 0,3 21 1,-2-30 7,0 0 1,0 1-1,1-1 1,-1 0-1,1 1 1,0-1-1,0 0 1,0 1-1,0-1 1,0 0-1,0 0 1,0 0-1,1 0 1,-1 0 0,1 0-1,-1 0 1,1-1-1,0 1 1,0-1-1,2 2 1,-2-2-46,0 0 0,0-1 0,1 1 1,-1-1-1,0 1 0,0-1 0,1 0 0,-1 0 1,0 0-1,1 0 0,-1 0 0,0-1 0,0 1 1,1-1-1,-1 0 0,0 1 0,0-1 0,0 0 1,0 0-1,4-3 0,16-8-307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1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39 2385,'0'-1'58,"-3"-3"968,1 0 0,-1 0-1,0 0 1,0 0 0,-1 1 0,-5-5 0,8 7-842,-1 0 1,0 0-1,1 0 1,-1 1-1,0-1 1,0 1-1,1-1 1,-1 1-1,0 0 1,0-1-1,0 1 1,0 0-1,0 0 1,1 0-1,-1 1 1,0-1-1,0 0 1,0 1-1,0-1 1,1 1-1,-3 0 1,-7 4-176,0 1 0,0-1 0,1 2 0,0 0 1,0 0-1,0 1 0,1 0 0,0 0 0,1 1 0,0 0 0,0 1 0,-8 12 1,8-10-25,1 0 0,0 0 0,1 1 0,1 0 1,0 0-1,0 1 0,1-1 0,1 1 0,0 0 1,-1 19-1,4-28 26,0-1-1,1 1 1,-1-1-1,1 0 1,-1 1-1,1-1 1,0 1 0,1-1-1,-1 0 1,3 5-1,-3-8 20,0 0 0,-1 0-1,1 0 1,0 0 0,0 0-1,0 0 1,0 0 0,0 0-1,0 0 1,0-1 0,0 1-1,0 0 1,1-1-1,-1 1 1,0 0 0,0-1-1,0 0 1,1 1 0,-1-1-1,0 0 1,1 1 0,-1-1-1,0 0 1,1 0 0,-1 0-1,0 0 1,1-1 0,-1 1-1,0 0 1,1 0 0,-1-1-1,0 1 1,1-1 0,-1 1-1,0-1 1,1-1 0,10-4 295,-1 0 1,0-2 0,-1 1 0,0-1 0,0-1 0,-1 0 0,12-13 0,-1-3 502,32-51 0,-33 41-339,24-61 1,-43 96-490,-1-3-131,-5 10-45,-10 14-159,5-1 209,2 1 0,0 1-1,-8 26 1,14-38 500,1 0 1,0 1-1,0-1 1,1 0-1,1 1 1,-1-1-1,2 0 1,-1 1-1,4 17 1,1-12 961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1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215 298 2609,'37'2'6109,"-27"-3"-5437,0-1 0,0 0 0,0 0 0,-1-1 0,1-1 0,15-7 0,-4 2-84,-1-2 0,0 0 1,33-25-1,-47 31-525,0 0-1,0-1 1,0 1 0,-1-1 0,0-1-1,0 1 1,-1-1 0,0 1-1,0-1 1,-1-1 0,1 1-1,-2 0 1,1-1 0,2-12 0,-4 14-43,1 0 1,-1 0-1,-1 0 1,1 0 0,-1-1-1,0 1 1,-1 0 0,1 0-1,-1 0 1,-1 0-1,1 0 1,-5-10 0,6 15-35,0 1 1,-1-1-1,1 0 1,-1 1 0,1-1-1,-1 1 1,1-1-1,-1 1 1,0-1 0,1 1-1,-1 0 1,1-1-1,-1 1 1,0 0 0,1-1-1,-1 1 1,0 0-1,0 0 1,1 0-1,-1 0 1,0-1 0,1 1-1,-1 0 1,0 0-1,0 1 1,1-1 0,-1 0-1,0 0 1,0 0-1,1 0 1,-1 0 0,0 1-1,1-1 1,-1 0-1,0 1 1,1-1 0,-1 1-1,1-1 1,-1 0-1,0 1 1,1-1-1,-1 2 1,-23 24-429,23-25 416,-16 23-248,1 2-1,1-1 1,-11 29-1,-30 87-98,1-1 332,31-90 47,-33 55 0,47-89 58,-1 1-1,-1-1 0,-1-1 1,0 0-1,-1-1 1,-29 23-1,39-33 168,-1-1-1,0 0 1,-1 0-1,1 0 1,-11 3-1,15-6-151,0 1 0,0-1 0,-1 0-1,1 0 1,0 0 0,0 0 0,0 0 0,0 0-1,0 0 1,0 0 0,0 0 0,0 0-1,0 0 1,0-1 0,0 1 0,0 0 0,0-1-1,0 1 1,0-1 0,0 1 0,0-1-1,0 0 1,0 1 0,0-1 0,1 0 0,-1 0-1,0 1 1,0-1 0,1 0 0,-1 0-1,1 0 1,-1 0 0,1 0 0,-1 0 0,1 0-1,-1 0 1,1 0 0,0 0 0,-1-1-1,0-4 43,1 0-1,-1 0 0,1 0 0,0 0 0,0 0 0,1 0 0,-1 0 0,1 0 0,1 1 0,-1-1 0,1 0 0,3-7 0,2-3-30,1 0 1,18-28 0,-16 30-61,0 1-1,0 0 1,2 1 0,-1 0-1,2 1 1,-1 0 0,18-10 0,-5 5-404,2 1 1,0 2-1,30-11 1,-41 19-1490,2 3 720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1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83 217 2697,'44'-64'1656,"-45"66"-480,-3 7-784,-1 6 96,-5 12 401,-3 6 351,-9 10-368,3 3-288,0 2-104,0-8 72,11-6 120,1-12 41,7-13-449,0-9 152,13-16-360</inkml:trace>
  <inkml:trace contextRef="#ctx0" brushRef="#br0" timeOffset="1">231 32 4625,'-6'-13'5641,"2"3"-3840,2 2-825,2 8-832,1 1 216,7 12-328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1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3137,'31'27'1552,"-23"-20"-1400,4 5-48,2 6 208,4 5 80,-1 8-24,-5 3 128,-2 0-208,-4 0 41,0-6 255,-2-3 88,-1-5 200,2-6 480,-5-10-936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1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6 2184,'-6'-5'1585,"-4"6"263,-1 11-968,-4 7 249,-8 12 351,1 6-392,-8 7-616,-5 0-96,-2 2-40,2-5 81,10-3 151,7-9 80,11-15-400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49 434 1960,'29'-49'1713,"-29"48"-1564,1 0 0,0 0 0,-1 0-1,1 0 1,0 1 0,-1-1 0,1 0 0,0 0 0,0 1 0,0-1 0,-1 0 0,1 1 0,0-1 0,0 1 0,0 0 0,0-1-1,0 1 1,0 0 0,0-1 0,0 1 0,0 0 0,0 0 0,3 0 0,3-1 1070,15-4 990,-1 0-826,38-14 1,-55 18-1302,0-1-1,0 0 1,0 0 0,1 0-1,-2-1 1,1 1-1,0-1 1,-1 0-1,1 0 1,-1 0 0,0-1-1,0 1 1,0-1-1,4-6 1,-6 8-57,0 1 1,-1 0-1,1 0 0,-1-1 1,1 1-1,-1 0 1,0-1-1,1 1 1,-1-1-1,0 1 0,0 0 1,0-1-1,0 1 1,0-1-1,0 1 1,0 0-1,0-1 0,-1 1 1,1-1-1,-1 1 1,0-2-1,0 2-23,0 0-1,0 0 1,0 0-1,0 0 1,0 0-1,0 0 1,-1 0-1,1 0 1,0 1-1,0-1 1,-1 1-1,1-1 1,-1 1-1,1-1 1,0 1-1,-1 0 1,-1-1-1,-3 1-67,0 0-1,0 0 0,0 0 1,0 1-1,0-1 0,0 2 1,0-1-1,-10 4 0,3 1-25,-1 1 0,1 0 0,0 1-1,1 1 1,0 0 0,0 1 0,1 0-1,-18 20 1,23-23 90,1-1-1,0 2 1,0-1-1,0 0 0,1 1 1,0 0-1,1 0 1,-1 0-1,2 0 1,-1 0-1,1 1 1,0-1-1,1 1 1,0 0-1,0-1 0,2 15 1,-1-18 10,1-1 1,0 1-1,0 0 1,1-1-1,0 0 1,-1 1 0,1-1-1,1 0 1,-1 0-1,1 0 1,-1 0-1,1 0 1,0-1-1,0 1 1,1-1-1,-1 0 1,1 0-1,0 0 1,-1 0-1,1-1 1,0 0-1,1 1 1,-1-1-1,0-1 1,1 1-1,-1-1 1,1 0-1,-1 0 1,7 1-1,0-1 70,1 0 0,-1 0 0,0-1 1,0 0-1,1-1 0,-1-1 0,0 0 0,0 0 0,0-1 0,0 0 0,11-6 0,-8 2 143,0-2 0,0 1 0,-1-2 0,0 0 0,0 0 0,-1-1 0,11-14 0,2-4 514,38-60 0,-59 83-630,-1 1-1,0-1 1,0 0-1,0 0 1,-1 0 0,3-13-1,-4 18-93,-1 1 0,0-1 1,0 0-1,0 0 0,0 0 0,0 0 0,0 0 1,0 1-1,0-1 0,-1 0 0,1 0 0,0 0 0,0 1 1,-1-1-1,1 0 0,0 0 0,-1 1 0,1-1 0,-1 0 1,1 0-1,-1 1 0,1-1 0,-2 0 0,0 0-21,1 0 0,-1 1 0,1-1 0,-1 1 0,0-1 0,0 1 0,1 0 0,-1 0 0,0 0 0,0 0 0,1 0 0,-1 0 0,0 0 0,1 1 0,-1-1 0,-2 1 0,-5 2-33,1 0 1,0 0 0,0 1 0,0 0-1,1 0 1,-1 1 0,1 0-1,0 0 1,0 0 0,1 1 0,-1 0-1,1 1 1,1-1 0,-1 1-1,-4 8 1,3-4 50,1-1 0,1 1-1,0 0 1,0 0 0,1 1 0,0 0 0,1-1 0,0 1-1,1 0 1,-1 16 0,3-25-5,0 0 0,0 1 0,0-1 0,1 0-1,-1 0 1,1 0 0,-1 0 0,1-1 0,0 1 0,0 0 0,1 0 0,-1 0 0,0-1 0,1 1-1,0-1 1,-1 1 0,4 2 0,-4-4 3,1 0-1,-1 0 1,1 0-1,-1 0 1,1 0 0,-1-1-1,1 1 1,0-1-1,-1 1 1,1-1 0,0 1-1,0-1 1,-1 0-1,1 0 1,0 0-1,0 0 1,-1 0 0,1 0-1,0-1 1,-1 1-1,1 0 1,0-1-1,-1 1 1,1-1 0,0 0-1,-1 0 1,1 1-1,-1-1 1,1 0-1,-1 0 1,2-2 0,18-14 103,-1-1 1,-1 0-1,-1-2 0,23-31 1,-34 43-81,9-14 69,0-1 0,-2-1 0,19-40 0,24-81 111,-4 11-211,-51 130-12,8-20-145,-8 19-98,-6 11-212,-16 32 209,2 2 0,2 0 1,1 1-1,3 1 1,-9 50-1,19-84 279,-4 16 86,-2 40 0,7-58-26,1 0 0,0 0 0,0 0 0,1 1 0,-1-1 0,1 0 0,1-1 0,-1 1 0,1 0 0,0 0 0,1-1 0,3 8 0,8 2 160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9 195 2697,'-2'-5'593,"1"3"-201,0 0-1,0 0 0,0 0 1,1 0-1,-1 0 0,0 0 1,1 0-1,0-1 0,-1 1 0,1 0 1,0 0-1,0 0 0,0-1 1,0 1-1,1 0 0,-1 0 1,0-1-1,1 1 0,0 0 0,0 0 1,-1 0-1,1 0 0,0 0 1,0 0-1,2-2 0,8-8-315,0 0-1,0 1 0,1 1 1,1 0-1,-1 0 0,2 1 1,-1 1-1,1 0 0,0 1 1,1 1-1,0 0 0,0 1 1,0 0-1,0 1 0,1 1 1,0 1-1,30-2 1,-45 4-82,1 0 1,0 0-1,-1 0 1,1 0-1,-1 0 1,1 0 0,-1 0-1,1 1 1,-1-1-1,1 0 1,-1 1-1,1-1 1,-1 1 0,1 0-1,-1-1 1,0 1-1,1 0 1,-1 0 0,0 0-1,0 0 1,0 0-1,1 0 1,-1 0-1,1 2 1,-2-1 2,1 0-1,-1 0 0,0 0 1,0-1-1,0 1 1,0 0-1,0 0 1,0 0-1,0 0 0,-1 0 1,1-1-1,-1 1 1,1 0-1,-1 0 1,0-1-1,0 1 0,0 0 1,0-1-1,-1 3 1,-12 16 44,-27 31 0,-9 13 45,45-57-72,1 0 0,0 1 0,0-1 1,1 1-1,0 0 0,0 0 0,-2 10 0,5-15 2,-1-1 1,1 1-1,0-1 0,0 0 0,0 1 0,0-1 1,0 1-1,1-1 0,-1 0 0,1 1 0,-1-1 1,1 0-1,0 1 0,0-1 0,0 0 0,0 0 1,1 3-1,0-4 8,-1 0 0,0 0 0,0 0 0,0 0 0,1 0 0,-1 0 0,1 0 0,-1-1 0,1 1 1,-1 0-1,1-1 0,-1 1 0,1-1 0,-1 1 0,1-1 0,0 0 0,-1 0 0,1 0 0,-1 0 0,1 0 0,0 0 0,-1 0 0,1 0 1,0-1-1,-1 1 0,3-2 0,13-4 104,0-1 1,0-1 0,-1 0-1,-1-1 1,1-1 0,-1-1-1,-1 0 1,0-1 0,-1 0-1,0-1 1,0-1-1,15-22 1,-4-9 50,-18 34-156,-1 0 1,2 0-1,11-15 0,-18 26-31,0 0-1,0 0 1,0 0 0,0 0-1,0 0 1,0 0 0,0 0-1,0 0 1,0 0 0,0 0-1,0 0 1,0 1 0,0-1-1,0 0 1,0 0 0,0 0-1,0 0 1,0 0 0,0 0-1,0 0 1,0 0 0,0 0-1,0 0 1,0 0 0,0 0-1,0 0 1,0 0 0,0 0-1,0 0 1,0 0-1,0 0 1,1 0 0,-1 0-1,0 0 1,0 0 0,0 0-1,0 0 1,0 0 0,0 0-1,-4 10-152,-6 13 16,-71 124 16,-47 74 102,111-196 117,-1-1 1,-1-1-1,-1-1 0,-1 0 0,-1-2 1,-33 25-1,49-41 93,1-1 0,-1 1-1,0-1 1,0 0 0,-12 4-1,17-7-124,1 0-1,-1 0 1,0 1-1,0-1 0,0 0 1,0 0-1,0 0 1,0 0-1,1 0 1,-1 0-1,0-1 0,0 1 1,0 0-1,0 0 1,1-1-1,-1 1 1,0 0-1,0-1 0,0 1 1,0-1-1,0 0-5,0 0 0,1 0 0,-1 0 0,1 0 0,-1 0 0,1-1 0,-1 1 0,1 0 0,0 0 0,-1 0 0,1-1 0,0 1 0,0 0 0,0 0 0,0 0 0,0-1 0,0 1 0,0-2 0,2-5 3,-1 1-1,1-1 1,0 1-1,1 0 1,0-1-1,0 1 1,0 1-1,1-1 1,0 0-1,0 1 1,7-7-1,8-9-87,34-31 0,-51 52 37,52-45-78,110-69 1,-140 99 72,-12 8 80,-2 2-358,-6 3-2875,-5 3 1977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 2777,'0'0'67,"0"0"-1,0 0 1,0 0 0,0 0 0,0 0 0,0-1 0,1 1 0,-1 0 0,0 0 0,0 0 0,0 0 0,0 0 0,0 0 0,0 0 0,0-1 0,1 1-1,-1 0 1,0 0 0,0 0 0,0 0 0,0 0 0,0 0 0,1 0 0,-1 0 0,0 0 0,0 0 0,0 0 0,0 0 0,0 0 0,1 0 0,-1 0-1,0 0 1,0 0 0,0 0 0,0 0 0,1 0 0,-1 0 0,0 0 0,0 0 0,0 0 0,0 0 0,0 0 0,1 0 0,-1 1 0,0-1-1,0 0 1,0 0 0,0 0 0,-2 10 2089,-9 15 194,-22 24-356,12-18-1000,-23 43 0,38-63-870,1 0 1,1 1-1,0 0 1,0 0-1,1 0 0,1 1 1,-2 22-1,4-34-103,0 1-1,0-1 1,0 0-1,0 0 1,0 0-1,0 0 1,0 0-1,0 0 1,1 0-1,-1 0 1,0 0-1,1 0 1,-1 0-1,1-1 1,-1 1-1,1 0 1,0 0-1,-1 0 1,1 0-1,0-1 1,-1 1-1,1 0 1,0-1-1,0 1 1,0 0-1,-1-1 1,1 1-1,0-1 1,0 1-1,0-1 1,0 0-1,0 1 1,0-1-1,0 0 0,0 0 1,0 0-1,0 0 1,0 0-1,0 0 1,0 0-1,2 0 1,2-1-4,0 1-1,0-1 1,-1 0-1,1 0 1,0-1 0,-1 0-1,7-2 1,17-14-525,2-8 190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15 1200,'-2'-7'761,"2"7"-703,0 0-1,0-1 1,0 1 0,0 0 0,0 0 0,0-1-1,0 1 1,0 0 0,0-1 0,0 1 0,0 0-1,0 0 1,0-1 0,0 1 0,0 0 0,0 0-1,0-1 1,0 1 0,0 0 0,-1 0 0,1-1-1,0 1 1,0 0 0,0 0 0,0 0 0,-1 0-1,1-1 1,0 1 0,0 0 0,-1 0 0,1 0-1,0 0 1,0 0 0,0-1 0,-1 1 0,1 0-1,0 0 1,-1 0 0,1 0 0,0 0 0,0 0-1,-1 0 1,1 0 0,0 0 0,-1 0 0,1 0-32,0 0 0,-1 1 1,1-1-1,0 0 0,-1 0 0,1 1 1,0-1-1,-1 0 0,1 0 1,0 1-1,0-1 0,-1 0 1,1 1-1,0-1 0,0 0 0,0 1 1,0-1-1,-1 0 0,1 1 1,0-1-1,0 1 0,0-1 0,0 0 1,0 1-1,0 0 0,-1 4 49,-25 128 366,-32 140 712,12-65 1317,43-195-1779,0 0-1,-1 0 1,-1 0-1,-8 16 1,13-29-602,-1 1 0,1 0 1,-1-1-1,1 1 0,-1 0 0,1-1 1,-1 1-1,0 0 0,1-1 1,-1 1-1,0-1 0,1 1 0,-1-1 1,-1 1-1,-2-3-597,3-6-6119,4-5 4457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62 4233,'-8'-19'5841,"1"10"-1768,2-1-1488,7 1-1033,-4 2-400,2 3-656,0 1-256,-3 4-760,3-1-3033,0 0 2465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70 3577,'-1'0'149,"1"0"0,0 0 1,0-1-1,0 1 0,0 0 1,0 0-1,0 0 1,0 0-1,0 0 0,0-1 1,0 1-1,0 0 0,0 0 1,0 0-1,0 0 0,0-1 1,0 1-1,0 0 0,0 0 1,0 0-1,0 0 0,0-1 1,0 1-1,0 0 0,0 0 1,0 0-1,0 0 0,0 0 1,0-1-1,0 1 0,0 0 1,0 0-1,1 0 0,-1 0 1,0 0-1,0 0 0,0-1 1,0 1-1,0 0 1,0 0-1,1 0 0,-1 0 1,0 0-1,0 0 0,0 0 1,0 0-1,0 0 0,1 0 1,-1 0-1,16-5 2181,22-2-2256,-35 7 364,96-9 470,-64 7-589,0-1 0,0-2 0,0-1 0,36-12 0,-62 14 66,-9 4-378,0 0 0,0-1 0,0 1 0,0 0 0,0 0 0,0 0 0,0 0 0,0 0 0,0 0 0,0 0 0,0 0 0,0 0 0,1-1 0,-1 1 0,0 0 1,0 0-1,0 0 0,0 0 0,0 0 0,0 0 0,0 0 0,0-1 0,0 1 0,-1 0 0,1 0 0,0 0 0,0 0 0,0 0 0,0 0 0,0 0 0,0 0 0,0 0 0,0-1 0,0 1 0,0 0 0,0 0 0,0 0 0,0 0 0,0 0 0,0 0 0,-1 0 0,1 0 0,0 0 0,0 0 0,0 0 1,0 0-1,0 0 0,0 0 0,0 0 0,0 0 0,-1 0 0,1 0 0,0 0 0,0 0 0,0 0 0,0 0 0,0 0 0,0 0 0,0 0 0,0 0 0,-1 0 0,1 0 0,0 0 0,0 0 0,0 0 0,0 0 0,0 0 0,0 0 0,0 0 0,-2 0 67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145 361 2505,'0'0'1468,"2"0"-300,16-3 300,0 0 0,0-2 0,0 0 0,33-14 0,-33 10-992,0-1 0,-1 0-1,0-1 1,23-20 0,-28 20-425,-1 1 0,0-2 0,0 0 0,-1 0 0,-1 0 1,0-2-1,0 1 0,-2-1 0,0 0 0,0 0 1,-1-1-1,-1 0 0,-1 0 0,4-21 0,-7 34-48,-1 0-1,0-1 1,0 1-1,0 0 0,0-1 1,0 1-1,0-1 1,0 1-1,-1 0 1,0-1-1,0-1 1,1 3-7,0 1 0,-1 0 0,1 0 0,0-1 0,0 1 0,-1 0 0,1-1 0,0 1 0,0 0 0,-1 0 0,1-1 0,0 1 0,-1 0 0,1 0 0,0 0 1,-1 0-1,1-1 0,0 1 0,-1 0 0,1 0 0,0 0 0,-1 0 0,1 0 0,0 0 0,-1 0 0,1 0 0,-1 0 0,-15 10-212,5 2 117,-1 0 0,2 2-1,0-1 1,0 1 0,-8 19 0,-36 80 57,43-86 28,-10 21 28,-151 303 787,159-328-523,-26 30-1,34-46-154,0-1-1,0-1 0,-1 1 1,0-1-1,0 0 1,-1 0-1,1-1 0,-1 0 1,-9 4-1,16-7-82,-1-1 0,0 0 0,0 1 0,1-1 0,-1 0 0,0 0 0,0 1 0,0-1 0,1 0 0,-1 0 0,0 0 0,0 0 0,0 0 0,0 0 0,1 0 0,-1-1 0,0 1 0,0 0 1,0 0-1,1 0 0,-1-1 0,0 1 0,1-1 0,-1 1 0,0 0 0,0-1 0,1 1 0,-1-1 0,1 0 0,-1 1 0,1-1 0,-1 1 0,1-1 0,-1 0 0,1 1 0,-1-1 0,1 0 0,0 0 0,-1 1 0,1-1 0,0 0 0,0 0 0,-1 0 0,1 1 0,0-1 0,0 0 0,0 0 0,0 0 0,0 0 0,0-5 101,0 0 0,0 0 0,1 0-1,-1 1 1,4-12 0,3-3-117,1 1 0,1-1 1,0 2-1,1-1 0,2 1 0,0 1 0,0 0 1,2 1-1,0 0 0,0 1 0,2 1 0,23-17 1,-24 20-233,0 2 0,1 0 0,1 1 0,0 1 0,0 0 0,0 1 0,0 1 1,32-5-1,-31 7-471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15 1984,'0'-13'1501,"-2"11"247,-7 17 1463,-1 4-2046,-27 43 803,2 2 0,-42 110 0,72-162-1892,1 0 1,1 0 0,0 1-1,0-1 1,-1 24-1,4-31-61,0 0 1,0 1-1,0-1 0,1 0 0,0 1 0,0-1 0,0 0 0,1 0 0,-1 0 0,1 0 0,1 0 0,-1 0 0,1 0 1,-1-1-1,1 1 0,5 4 0,-7-7-177,1-1 0,0 1 0,-1-1 0,1 0 0,0 1 0,0-1 0,0 0 0,0 0 0,0 0 0,0 0 0,0-1 0,0 1 0,0 0 0,0-1 0,1 1 0,-1-1 0,0 0 0,4 0 0,22-8-1098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10 120 3577,'1'-2'375,"0"0"0,0-1-1,0 1 1,0 0 0,0 0 0,1 0 0,-1 0 0,0 0 0,1 0 0,0 0 0,-1 0-1,1 1 1,0-1 0,2-1 0,0 1-139,1-1 0,-1 1 0,0 0 0,0 0 1,1 1-1,-1-1 0,7 0 0,-6 1-220,0 0-1,0 0 1,0 1 0,0-1 0,0 1-1,0 1 1,0-1 0,0 1 0,0 0-1,0 0 1,0 0 0,0 1 0,0-1-1,5 4 1,-7-4-12,-1 1 0,0-1 0,0 0-1,-1 1 1,1 0 0,0-1 0,0 1 0,-1 0 0,1 0-1,-1 0 1,0 0 0,1 0 0,-1 0 0,0 0 0,0 0-1,0 1 1,-1-1 0,1 0 0,0 1 0,0 3 0,-1-2 48,-1-1 0,1 1 1,-1-1-1,0 1 0,0-1 1,0 1-1,0-1 1,0 0-1,-1 1 0,1-1 1,-1 0-1,-3 4 0,-6 7 203,-1 0 0,0-2 0,-1 1 0,-19 14 0,31-26-250,-22 17 210,9-5 130,0-2 0,-21 13 0,41-28 81,-1 0 0,0 0-1,-1-1 1,6-5-1,9-10 5,24-17 178,-13 13-305,-2-2 0,0-1 1,32-41-1,-55 61-256,0 0 0,-1 0 0,0 0 1,0-1-1,-1 0 0,0 1 0,-1-1 0,1-1 1,1-15-1,-7 26-18,-4 8-82,-7 15-87,6-9 129,2 1 0,-1-1 0,2 1 1,0 0-1,2 0 0,-1 0 0,2 1 0,1-1 1,0 1-1,2 26 0,-1-41 95,1 0 0,-1-1-1,1 1 1,-1 0 0,1 0 0,0 0-1,0-1 1,0 1 0,1-1 0,-1 1-1,0-1 1,1 1 0,0-1 0,0 0 0,0 1-1,0-1 1,0 0 0,0 0 0,0-1-1,0 1 1,1 0 0,-1-1 0,1 1-1,0-1 1,3 1 0,3-1 815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77 2617,'32'-60'2009,"-20"44"1366,-11 16-3307,-1 0 0,0 0 0,0 0 0,0 0 0,1 0 0,-1 0 0,0 0 0,0 0 0,1-1 0,-1 1 0,0 0 0,0 0 0,1 0 0,-1 0 0,0 1 0,0-1 0,1 0 0,-1 0 0,0 0 0,0 0 0,0 0 0,1 0 0,-1 0 0,0 0 0,0 0 0,0 1 0,1-1 1,-1 0-1,0 0 0,0 0 0,0 0 0,1 1 0,-1-1 0,0 0 0,0 0 0,1 2 90,-1-1-1,1 0 1,-1 0 0,0 0 0,1 1 0,-1-1 0,0 0-1,0 0 1,1 1 0,-1-1 0,0 0 0,-1 1 0,1-1 0,0 3-1,-4 4 209,-1 0 1,0 0-1,0 0 0,0-1 0,-1 0 0,0 0 0,-13 12 0,11-12-162,1 0 0,0 0 1,0 1-1,1 0 0,0 1 0,-9 16 1,13-20-151,0 0 0,0 0 0,0 0 0,1 1 0,-1-1 1,1 0-1,1 1 0,-1-1 0,1 1 0,0-1 0,0 0 1,1 7-1,-1-12-39,1 1-1,-1 0 1,0 0 0,0-1 0,1 1-1,-1 0 1,0 0 0,1-1 0,-1 1-1,1-1 1,-1 1 0,1 0 0,-1-1-1,1 1 1,0-1 0,-1 1-1,1-1 1,0 1 0,-1-1 0,1 1-1,0-1 1,-1 0 0,1 0 0,1 1-1,0-1 30,0 1 0,0-1-1,0 0 1,0 0-1,0 0 1,0-1-1,0 1 1,-1 0-1,5-2 1,0 0-5,-1 0-1,1 0 1,-1-1 0,1 0-1,8-6 1,6-10-771,0-1 344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4809,'0'-8'6313,"0"3"-4120,0 2-889,1 4-800,-1-1-296,0 0-760,0 0 368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86 3481,'24'-78'2916,"-24"78"-2793,0 0 1,0-1-1,1 1 0,-1 0 0,0-1 0,0 1 0,0-1 0,0 1 1,0 0-1,0 0 0,1-1 0,-1 1 0,0 0 0,0-1 0,0 1 0,1 0 1,-1 0-1,0-1 0,1 1 0,-1 0 0,0 0 0,0-1 0,1 1 0,-1 0 1,0 0-1,1 0 0,-1 0 0,0 0 0,1-1 0,-1 1 0,0 0 0,1 0 1,-1 0-1,1 0 0,-1 0 0,0 0 0,1 0 0,-1 0 0,0 0 0,1 1 1,-1-1-1,0 0 0,1 0 0,-1 0 0,0 0 0,1 0 0,-1 0 0,0 1 1,1-1-1,-1 0 0,0 0 0,0 1 0,1-1 0,-1 0 0,0 0 0,0 1 1,1-1-1,-1 1 0,17 23 215,-12-17 470,9 14-599,-1 0 0,-1 2 0,-1 0-1,8 24 1,-13-30-183,-1 0 0,0 1 0,-2-1 0,0 1 0,-1 0 0,0 29 0,-3-37 15,0 0 0,-1 1 0,-1-1 1,0 0-1,0-1 0,0 1 0,-2 0 0,1-1 0,-1 0 0,0 0 1,-9 10-1,-10 11 650,-47 46 1,34-37 170,27-28-642,6-6-128,0 0 0,0-1 0,-1 0 0,1 1 0,-1-1 0,0-1 0,0 1 0,0-1 0,0 0 0,-1 0 1,-10 4-1,14-8-2141,2-2 980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14 2849,'0'0'179,"0"-1"0,0 1 0,1 0 0,-1 0 1,0-1-1,0 1 0,0 0 0,0-1 0,1 1 0,-1 0 1,0 0-1,0-1 0,0 1 0,0 0 0,0-1 1,0 1-1,0 0 0,0-1 0,0 1 0,0 0 0,0-1 1,0 1-1,0 0 0,0-1 0,0 1 0,0 0 1,0-1-1,0 1 0,0 0 0,0-1 0,0 1 0,-1 0 1,1 0-1,0-1 0,0 1 0,0 0 0,-1 0 1,1-1-1,0 1 0,0 0 0,-1 0 0,1-1 0,0 1 1,0 0-1,-1 0 0,1 0 0,-23 0 2236,-27 15-2105,-78 34 86,45-16 461,-145 37 0,226-68-426,7 1-174,13 2-32,-14-4-165,289 91 1015,-285-90-1050,-3 0 20,0 0 0,0-1 0,0 0 0,0 0 0,1 0-1,-1 0 1,10-1 0,-12-3-2489,-4 3 1386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 3097,'-19'-4'5353,"11"5"-1803,12 6-1352,9 3-1662,1-1 1,0-1-1,1 0 1,-1-1-1,2-1 1,27 9 0,-18-7-218,-1 1-70,1-1 0,0-1 0,45 5 0,-68-12-222,0 0 0,0 0-1,0 0 1,-1 0 0,1 0-1,0-1 1,0 1 0,0-1-1,0 1 1,0-1-1,0 0 1,0 1 0,1-2-1,-2 1-68,0 1 1,-1-1-1,1 1 0,-1-1 0,1 1 0,-1-1 0,1 0 0,-1 1 0,0-1 0,1 0 1,-1 1-1,1-1 0,-1 0 0,0 1 0,0-1 0,0 0 0,1 0 0,-1 1 0,0-1 1,0 0-1,0 0 0,0 1 0,0-1 0,0 0 0,0 0 0,0 0 0,-1 1 0,1-1 1,0 0-1,0 1 0,-1-1 0,1 0 0,0 0 0,-1 1 0,1-1 0,-1 1 0,0-2 1,-8-7-582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58 800,'-1'-1'640,"1"1"-1,0-1 1,-1 1-1,1-1 1,0 1-1,-1-1 1,1 1-1,0-1 1,0 1-1,0-1 1,-1 1-1,1-1 1,0 1 0,0-1-1,0 0 1,0 0-1,2-10 3456,-2 9-4016,1 1 0,-1 0 0,0-1-1,0 1 1,0 0 0,1-1 0,-1 1 0,0 0-1,-1-1 1,1 1 0,0-3 0,-1 3-71,0 0 0,0 1-1,0-1 1,0 0 0,0 0 0,0 1 0,0-1 0,0 0-1,0 1 1,0-1 0,0 1 0,0-1 0,0 1 0,-1 0-1,1 0 1,0-1 0,-2 1 0,-2-1 6,-3-1-17,0 0 1,0 1 0,-1 0-1,1 1 1,0 0 0,0 0-1,-10 2 1,12-1-9,1 0 1,-1 0-1,1 0 0,0 1 1,0 0-1,0 0 0,0 1 1,0-1-1,0 1 0,0 0 1,1 1-1,-1-1 0,-5 6 1,2 0-15,0 0 0,0 1 0,1 0 0,1 0 0,-8 14 1,13-21 19,-1-1 1,1 1 0,0 0-1,0 0 1,0 0 0,0 0-1,1 0 1,-1 0 0,1 0-1,0 0 1,0 1 0,0-1-1,0 0 1,0 0 0,1 0-1,-1 0 1,1 0 0,0 0-1,0 0 1,0 0 0,0 0-1,1-1 1,-1 1 0,1 0-1,3 4 1,-2-4 4,1-1-1,-1 1 0,0-1 1,1 0-1,-1 0 1,1 0-1,-1 0 1,1-1-1,0 0 0,0 0 1,0 0-1,0 0 1,0 0-1,0-1 1,0 1-1,0-1 0,0 0 1,8-1-1,2-1 36,-1 0-1,1-1 1,-1-1-1,16-5 1,-22 7 0,9-4 52,-16 6-82,0 0 1,1 0-1,-1 0 1,0 0-1,0-1 1,1 1-1,-1 0 1,0 0-1,1 0 1,-1 0-1,0 0 1,0-1-1,0 1 1,1 0-1,-1 0 1,0 0-1,0-1 1,0 1-1,1 0 1,-1 0-1,0-1 1,0 1-1,0 0 1,0 0-1,0-1 1,0 1-1,1 0 1,-1-1-1,0 1 1,0 0-1,0 0 1,0-1-1,0 1 1,0-1-1,-1 1 1,1-1 1,-1 1-1,1 0 0,-1-1 0,1 1 0,-1 0 1,0-1-1,1 1 0,-1 0 0,0 0 0,1 0 1,-1 0-1,1-1 0,-1 1 0,0 0 0,1 0 1,-1 0-1,0 0 0,1 0 0,-1 0 0,-1 1 1,-14 2-8,4 1-10,1 0 0,0 0 0,1 1 0,-1 1 0,1 0 0,0 0 0,1 1 0,0 0 0,0 1 0,0 0 0,1 0 0,0 1 0,-12 18 0,5-3-5,1 0-1,1 1 0,1 0 1,-14 46-1,22-59 9,1 0 1,-3 20-1,5-29 8,1 0 0,0 0 0,0 0 0,0 0 0,0 0 0,0 0 1,0 0-1,1 0 0,-1 0 0,1 0 0,0 0 0,0-1 0,0 1 0,1 0 0,-1 0 0,3 3 1,-2-5 6,-1 1 1,1-1 0,0 0 0,0 0 0,0 0 0,0-1 0,0 1 0,0 0-1,0-1 1,0 1 0,0-1 0,0 1 0,0-1 0,0 0 0,0 0-1,0 0 1,0 0 0,0-1 0,0 1 0,1-1 0,-1 1 0,0-1 0,2 0-1,8-3 67,0-1 0,17-9-1,-25 12-49,25-15 518,-1 0 0,46-38 0,-73 55-456,0-1 1,-1 0 0,1 1 0,0-1-1,-1 0 1,1 0 0,0 1-1,-1-1 1,1 0 0,-1 0 0,1 0-1,0-1 1,-1 1-129,0 1 1,0 0-1,0 0 0,0 0 1,0-1-1,0 1 0,0 0 1,0 0-1,0 0 0,0 0 1,0-1-1,0 1 0,0 0 1,-1 0-1,1 0 0,0 0 1,0-1-1,0 1 0,0 0 1,0 0-1,0 0 0,-1 0 1,1 0-1,0 0 0,0-1 1,0 1-1,0 0 1,-1 0-1,1 0 0,0 0 1,0 0-1,-8-1-5033,7 1 2747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43 161 760,'-3'-8'1280,"2"5"-890,-1-1-1,1 1 1,0-1 0,0 1 0,1-1-1,-1 1 1,1-1 0,-1 0 0,1 1-1,0-1 1,1 0 0,-1 1-1,1-1 1,-1 0 0,1 1 0,0-1-1,0 1 1,3-4 0,0-1-269,1 1 0,0 0 1,0 0-1,0 1 1,1-1-1,0 1 0,1 1 1,10-8-1,-15 11-138,0 0 1,0 1-1,1-1 1,-1 1-1,1-1 0,-1 1 1,1 0-1,-1 0 1,1 1-1,0-1 0,0 0 1,-1 1-1,1 0 1,0-1-1,0 1 0,0 0 1,-1 1-1,1-1 0,0 0 1,0 1-1,0-1 1,-1 1-1,1 0 0,0 0 1,-1 0-1,1 0 1,-1 1-1,1-1 0,-1 1 1,2 1-1,-3-2 15,0 0 0,0 0 0,0 0 1,0 0-1,0 0 0,0 1 0,-1-1 0,1 0 0,0 0 0,-1 0 0,1 1 0,-1-1 0,0 0 0,1 1 1,-1-1-1,0 0 0,0 1 0,0-1 0,0 3 0,-7 28 89,2-15-41,-15 93 231,10-50-181,9-54-84,0 0 0,1 1 0,-1-1 0,2 1 0,0 9 0,-1-14 4,1 1 0,-1 0 1,1 0-1,0-1 0,0 1 0,0-1 0,0 1 0,0-1 1,1 1-1,-1-1 0,1 0 0,-1 1 0,1-1 1,0 0-1,2 2 0,-3-4 13,0 0 0,0 0 0,0 1-1,0-1 1,0 0 0,0 0 0,0 0 0,0 0 0,-1 0 0,1 0 0,0-1-1,0 1 1,0 0 0,0 0 0,0-1 0,0 1 0,0-1 0,-1 1 0,1 0-1,0-1 1,0 0 0,-1 1 0,1-1 0,0 1 0,0-1 0,-1 0 0,1 1-1,0-2 1,20-23 718,-10 9-196,-2-1-1,0 1 0,13-33 0,12-57 568,-21 62-1005,1 14-129,-17 71-272,-8 9 289,-3 0 0,-25 59 0,10-29 12,14-37-1,0 5 25,-2-2 0,-37 71-1,48-108 36,-1-1-1,1 1 0,-2-1 1,-13 12-1,21-20-70,-2 1 60,1 0 0,-1 0 0,1 0 0,-1 0 0,1 0 0,-1-1 0,0 1 0,1-1 0,-1 1 0,0-1 0,0 0 0,1 0 0,-1 1 0,0-1 0,0 0 0,0 0 0,1-1 0,-1 1 0,0 0 0,0-1 0,1 1 0,-1-1 0,0 1 0,1-1 0,-1 0 0,1 0 0,-1 0 0,-2-2 0,1 2 9,1-1 0,-1 0 0,1 0 0,-1 0 0,1 0 1,0 0-1,0-1 0,0 1 0,0-1 0,0 1 0,1-1 0,-1 0 1,1 1-1,-1-1 0,0-6 0,1 4-45,1 0 1,0 0-1,1 0 1,-1 0-1,1-1 1,0 1-1,0 0 1,1 0-1,-1 1 0,1-1 1,0 0-1,0 0 1,1 1-1,5-8 1,2-2-33,0 2 1,1-1 0,16-14-1,121-95-23,-78 66 63,-55 40 39,-14 15-73,-1 1 1,1-1-1,-1 0 0,0 1 0,0-1 0,1 0 1,-1 0-1,0 1 0,0-1 0,0 0 1,0 0-1,0 1 0,0-1 0,0 0 0,0 0 1,0 1-1,0-1 0,-1 0 0,1 1 1,0-1-1,0 0 0,-1 0 0,1 1 0,0-1 1,-1 0-1,0-1-1294,1 2 823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0:5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36 4753,'1'-1'732,"0"-1"0,-1 1-1,1-1 1,-1 1 0,1-1 0,-1 0 0,0 1-1,0-1 1,0 0 0,1 1 0,-2-1 0,1 0-1,0 1 1,-1-3 0,1 3-626,-1 0 0,0 0 0,0 1 1,0-1-1,0 0 0,0 1 0,0-1 0,0 0 0,0 1 0,0-1 0,0 1 0,0-1 0,0 1 1,0 0-1,0 0 0,-1-1 0,1 1 0,0 0 0,0 0 0,0 0 0,0 0 0,-3 1 1,-11-1-19,0 1 0,0 0 0,0 2 1,-28 7-1,-56 25-105,92-32 13,0 0 0,0 1 0,0 0 0,0 0 0,0 1 1,1-1-1,0 1 0,0 1 0,0-1 0,-6 9 0,10-11-4,0-1 0,1 1 0,-1 0 0,1-1 0,0 1 0,-1 0 0,1 0 0,0 0 0,1 0 0,-1 0 0,0 0 0,1 0 0,0 0 0,0 0 0,0 0 0,0 0 0,0 0 0,0 0 0,1 0 0,0 0 0,-1 0 0,1 0 0,0 0 0,1 0 0,-1-1 0,0 1 0,1 0 0,0-1 0,-1 1 0,3 2 0,0-1 13,0-1 0,0 1 0,0-1 0,0 0-1,0 0 1,1 0 0,-1-1 0,1 0 0,0 1 0,0-2 0,0 1 0,0 0 0,0-1 0,0 0 0,6 0 0,5 1 71,1-1 0,-1 0 1,25-4-1,-18-1 216,-17 0 124,-15-1 146,1 3-541,-1 1 1,1-1 0,-1 2-1,1-1 1,-1 1 0,0 1-1,1 0 1,-1 0 0,1 0-1,0 1 1,-1 1 0,1-1-1,0 1 1,-15 8 0,5-1-45,0 1 1,0 1 0,2 0 0,-1 1 0,-14 17 0,20-21 25,3-1-14,0-1 0,1 1 0,0 0 0,0 1 0,-8 12 0,14-19 10,0 0-1,1-1 1,-1 1-1,0 0 1,1-1-1,-1 1 0,1 0 1,0 0-1,0 0 1,-1-1-1,1 1 1,0 0-1,0 0 0,1 0 1,-1 0-1,1 1 1,0-1 2,0 0 0,0 0 0,0 0 1,0 0-1,0-1 0,1 1 0,-1-1 1,0 1-1,1-1 0,0 1 0,-1-1 1,1 0-1,0 0 0,0 1 0,0-1 1,-1-1-1,4 2 0,4 2 69,1-1-1,0 0 1,0-1 0,-1 0-1,2 0 1,-1-1 0,0 0 0,0-1-1,10-1 1,-6 0 66,0-1 0,0 0 0,0-1-1,-1-1 1,26-10 0,-16-1-3026,-18 10 460,1 3-18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189 426 2481,'-44'-9'6901,"44"6"-3585,6-6-2160,4-1-528,1 0 0,17-10 0,3-3-384,53-41 102,-41 33-108,62-57 1,-99 81-193,1 1-1,-1-2 1,0 1 0,0-1 0,-1 1-1,0-1 1,0-1 0,-1 1 0,0-1-1,-1 0 1,0 0 0,0 0-1,-1 0 1,0 0 0,0 0 0,-1-11-1,-3 12 1,-3 12-53,-7 15-67,11-17 64,-137 300-324,49-98 361,75-177 8,0 0 0,-2-1-1,-1 0 1,-1-2 0,-2 0-1,0-1 1,-1-1 0,-38 31-1,54-49 64,1-1 0,-1 0 0,1 0 0,-1 0-1,0-1 1,0 0 0,-1 1 0,-7 0 0,12-2-52,0-1 0,0 0 0,-1 0 1,1 0-1,0 0 0,0 0 0,-1 0 0,1 0 1,0-1-1,0 1 0,0 0 0,-1-1 0,1 1 1,0-1-1,0 1 0,0-1 0,0 0 1,0 1-1,0-1 0,0 0 0,0 0 0,0 0 1,0 0-1,0 0 0,0 0 0,1 0 1,-1 0-1,0 0 0,1 0 0,-1 0 0,1 0 1,-1 0-1,1-1 0,0 1 0,-1 0 1,1 0-1,0 0 0,0-1 0,0 1 0,0-3 1,0-2 11,0 0 0,0 0 0,1 0 0,0 0-1,0 0 1,0 0 0,1 0 0,0 0 0,0 0 0,0 0 0,1 1 0,0-1 0,0 1 0,1 0 0,-1 0 0,1 0 0,7-7 0,6-5-42,0 0 0,2 1 0,23-15 0,56-34 9,15-9-45,-108 70-434,-1-1-1,1 1 1,-1-1 0,5-7 0,-4 5-317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 2537,'10'-18'1583,"-5"8"4397,-19 21-2859,-2 6-2796,1 0-1,0 1 1,1 0-1,-14 26 0,6-4-68,-22 51 0,34-64-151,0 0-1,-8 45 1,15-58-67,1-1 0,0 1 0,1 0 0,1 0 1,0-1-1,1 1 0,4 20 0,-4-30 49,0 0 0,0-1 0,0 1 0,0-1 0,0 1 0,1-1 0,-1 0 0,1 0 0,0 1 0,0-1 0,1 0 0,-1-1-1,0 1 1,1 0 0,0-1 0,-1 1 0,1-1 0,0 0 0,0 0 0,1 0 0,-1 0 0,0-1 0,1 1 0,4 1 0,16 0 777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66 3233,'4'-4'593,"0"1"-1,0-1 1,1 1 0,-1 0 0,1 0 0,0 1-1,0 0 1,0-1 0,0 2 0,9-4 0,-12 5-577,0-1 1,0 1-1,0-1 0,1 1 1,-1 0-1,0-1 1,0 1-1,0 0 0,1 1 1,-1-1-1,0 0 1,0 1-1,0-1 1,0 1-1,1-1 0,-1 1 1,0 0-1,0 0 1,-1 0-1,1 0 0,0 0 1,0 1-1,0-1 1,-1 0-1,1 1 1,-1 0-1,1-1 0,-1 1 1,2 2-1,-2-2-7,0-1 0,-1 1 0,1 0 0,-1 0 0,1 0 0,-1 0 1,0 0-1,0 0 0,1 0 0,-1 0 0,-1 0 0,1-1 0,0 1 0,0 0 0,-1 0 0,1 0 0,-2 3 0,-17 31 255,12-24-176,-16 29 169,-2 0 0,-1-2 0,-2-1 0,-43 44 1,71-81-162,-1 0 0,1-1 1,-1 1-1,1 0 1,-1-1-1,0 1 0,0 0 1,1-1-1,-1 1 1,0-1-1,0 0 0,0 1 1,1-1-1,-1 0 1,0 1-1,-1-1 0,2-10 1419,16-24 442,16-13-1022,44-51 0,-26 37-609,-8 11-180,-24 30-105,-1-1 1,16-26-1,-52 78-441,-4 6 279,-23 47 1,41-73 128,0 0 1,1 1-1,0-1 1,1 1-1,0-1 1,1 1-1,0 0 1,1 0-1,0 23 1,2-32-3,0 1 0,0 0 0,0 0 0,0-1 0,1 1 0,-1-1 0,1 1 0,0-1 0,0 0 0,3 5 0,-4-7-92,0 0 0,1 1 0,-1-1 1,0 0-1,0 1 0,1-1 0,-1 0 1,1 0-1,-1 0 0,1 0 0,-1 0 1,1 0-1,-1-1 0,1 1 0,0-1 1,0 1-1,-1-1 0,1 1 0,0-1 1,0 0-1,-1 0 0,1 0 0,0 0 1,2 0-1,9-7-628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2385,'0'0'119,"-1"1"0,1-1 0,-1 0 0,1 1 0,0-1 1,-1 1-1,1-1 0,0 1 0,-1-1 0,1 1 0,0-1 1,-1 1-1,1 0 0,0-1 0,0 1 0,0-1 0,0 1 1,0-1-1,-1 1 0,1 0 0,0-1 0,0 1 0,0-1 1,1 2-1,-2 3 293,-30 89 4277,9-31-3233,-18 49 1029,39-111-2435,1 1 0,-1 0-1,1 0 1,-1 0 0,1 0 0,0 0 0,0 0 0,0 0 0,0 0 0,0 0 0,1 0 0,-1 0-1,1 0 1,-1 0 0,2 2 0,-2-3-29,1 0 0,-1-1 0,1 1 0,0-1 0,-1 1 0,1 0 0,0-1 0,-1 0 0,1 1 0,0-1 0,0 1 0,-1-1 0,1 0 0,0 1 0,0-1 0,0 0 0,-1 0 0,1 0 0,0 0 0,0 0 0,0 0 0,0 0 0,-1 0 0,1 0 0,0 0 0,0 0 0,0 0 0,-1-1 0,1 1 0,0 0 0,0-1 0,0 1 0,-1 0 0,1-1 0,0 1 0,-1-1 0,2 0 0,33-22-229,-12 6 161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41 3785,'-7'-12'5089,"0"3"72,2-2-3337,3 7-743,2 1-801,1 2-248,-1 1-760,0 0 2440,5 7-1448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3121,'1'0'143,"-1"0"1,1 0 0,0 0 0,-1 0-1,1 0 1,-1 0 0,1 0 0,0 0-1,-1 0 1,1 0 0,0 0-1,-1 0 1,1 0 0,0 0 0,-1 1-1,1-1 1,-1 0 0,1 1 0,-1-1-1,1 0 1,0 1 0,-1-1 0,1 0-1,-1 1 1,0-1 0,1 1-1,-1-1 1,1 1 0,0 0 0,9 20 325,-7-13-185,6 13 1,-1 0 0,-2 0 1,0 1-1,0 0 0,-2 0 1,-1 1-1,-1-1 0,-1 0 1,-1 1-1,0 0 0,-2-1 1,-1 0-1,-1 1 0,0-1 0,-2-1 1,-12 32-1,3-17 204,-2-2-1,-1 0 0,-1-2 1,-2 0-1,-1-1 1,-2-1-1,-28 29 1,42-49-407,5-5-21,0 0 0,1 0 0,-1 1 0,-3 5-1,7-2-136,11-9 42</inkml:trace>
  <inkml:trace contextRef="#ctx0" brushRef="#br0" timeOffset="1">626 406 4897,'8'-9'6954,"4"4"-3714,6 2-1823,3 1-161,4 2-240,0 0-216,10 0-360,7 0-160,3-5-120,-2 2-32,-10-1-72,-9 0 224,-13 3 2881,-7 1-2313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67 151 4321,'-1'-3'452,"0"-1"-1,1 1 1,-1-1 0,1 1 0,0-1-1,0 1 1,1 0 0,-1-1 0,1 1-1,-1-1 1,1 1 0,0 0 0,0 0-1,1-1 1,-1 1 0,1 0 0,-1 0-1,5-5 1,-3 4-237,1 0-1,0 0 1,1 0-1,-1 1 1,0-1-1,1 1 0,0 0 1,0 0-1,0 1 1,10-4-1,-7 3-269,-1 1 0,1 0-1,0 0 1,0 1 0,0 0-1,0 1 1,13 0 0,-16 1 61,0-1 0,-1 1 0,1 0 0,-1 0 0,1 0 0,-1 1 1,1 0-1,-1-1 0,0 2 0,0-1 0,0 0 0,6 6 1,-8-6-19,0 0 1,0 0 0,0 1-1,-1-1 1,1 1 0,-1-1-1,1 1 1,-1-1 0,0 1 0,0 0-1,-1-1 1,1 1 0,0 0-1,-1 0 1,0 0 0,1 0 0,-1-1-1,0 1 1,-1 0 0,1 0-1,0 0 1,-1 0 0,0-1 0,-1 6-1,-3 4 31,1 0-1,-2 0 1,-12 21-1,17-32-14,-12 20 43,-15 25 24,27-43-61,-1 0 1,1 0-1,0 1 1,0-1-1,0 1 1,0-1-1,0 1 0,1-1 1,0 1-1,0-1 1,0 7-1,0-9 1,0 0-1,1 0 0,-1 0 1,0 0-1,1 0 0,-1 0 1,1 0-1,-1-1 1,1 1-1,0 0 0,-1 0 1,1 0-1,0 0 0,-1-1 1,1 1-1,0 0 1,0-1-1,0 1 0,0-1 1,0 1-1,-1-1 1,1 1-1,0-1 0,0 1 1,0-1-1,0 0 0,0 0 1,1 0-1,-1 1 1,0-1-1,0 0 0,0 0 1,0 0-1,0 0 0,0-1 1,0 1-1,0 0 1,0 0-1,1-1 0,3 0 40,0-1 0,0 1 0,0-1 0,-1 0 0,1-1 0,-1 1 0,6-4 0,5-7 71,-1 0 1,0-1-1,12-17 0,-2 3 5,-9 12-15,-1 0-1,-1-1 1,0-1 0,-1 0-1,-1-1 1,15-36 0,-20 38 13,4-13 124,-9 25-184,-5 15-91,-52 110-137,-6 15 31,43-85 151,2-4 129,-1 0 0,-50 84 0,60-117-97,0-1 1,-1-1-1,0 1 1,-1-2-1,-1 1 1,0-1 0,0-1-1,0 0 1,-1 0-1,-1-2 1,0 1 0,0-1-1,0-1 1,-22 7-1,33-12 63,-1 0 0,1-1 0,-1 1 0,1-1 0,-1 1 0,1-1 0,-1 0 0,1 0 0,-1 0 0,1 0 0,-1-1-1,1 1 1,-1 0 0,1-1 0,-1 0 0,1 0 0,-1 0 0,-3-2 0,5 2-39,-1-1 1,0 1-1,1-1 0,0 0 0,-1 1 1,1-1-1,0 0 0,0 0 1,0 0-1,0 0 0,0 0 0,0 0 1,1 0-1,-1 0 0,1 0 0,0-1 1,-1 1-1,1 0 0,0 0 1,0 0-1,0-1 0,1-1 0,0-5-25,1 1 0,0-1 1,0 0-1,1 1 0,0 0 0,1 0 0,0 0 0,0 0 0,1 0 0,0 1 0,0 0 0,0 0 0,10-9 0,6-4-41,0 0 1,43-29 0,-35 30 13,39-19 1,20-12-515,-84 47 257,-3 2 249,1 0 1,-1 0-1,0 1 1,0-1 0,1 0-1,-1 1 1,0-1-1,0 1 1,1-1 0,-1 1-1,2-1 1,8 1 69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9 1712,'5'-8'3650,"-8"7"2999,-7 9-1470,0 2-7270,-5 9 2193,1 0 0,1 0 0,-16 31 0,22-36-64,0 1 0,1-1-1,0 1 1,1 1 0,1-1 0,-4 27-1,8-38-6,0 0 0,0 0-1,0-1 1,1 1 0,-1 0-1,1 0 1,0-1 0,0 1-1,0-1 1,0 1-1,1-1 1,0 1 0,2 3-1,-4-6-11,1 0-1,0 0 0,0 0 0,0-1 0,0 1 1,0 0-1,0 0 0,0 0 0,0-1 0,0 1 1,0-1-1,0 1 0,0-1 0,0 1 0,1-1 1,-1 0-1,0 1 0,0-1 0,1 0 0,-1 0 1,0 0-1,0 0 0,1 0 0,-1 0 0,0 0 1,0-1-1,1 1 0,-1 0 0,0-1 0,0 1 1,0-1-1,0 1 0,1-1 0,-1 1 1,0-1-1,0 0 0,0 0 0,0 1 0,0-1 1,-1 0-1,2-1 0,7-6-204,-1 0-1,0 0 1,11-14-1,-1-10-181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76 4897,'-1'-19'7458,"-3"3"-3562,-3 0-1495,2 6-1105,4 3-448,1 4-624,-1-1 353,2 8-2378,-2-4 1417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14 416,'-26'-7'876,"26"7"-856,0 0-1,-1 0 1,1 0 0,0 0-1,0 0 1,-1 0-1,1 0 1,0 0 0,0-1-1,0 1 1,0 0-1,-1 0 1,1 0-1,0 0 1,0 0 0,0-1-1,0 1 1,-1 0-1,1 0 1,0 0-1,0-1 1,0 1 0,0 0-1,0 0 1,0 0-1,0-1 1,0 1 0,0 0-1,0 0 1,0-1-1,0 1 1,0 0-1,0 0 1,0-1 0,0 1-1,0 0 1,0 0 35,0 0 0,0 0 0,0 0 0,0 0 0,0 0-1,0 0 1,0 0 0,0 0 0,0 0 0,0 0 0,0 0 0,0 1 0,0-1 0,0 0 0,0 0 0,0 0 0,0 0 0,0 0 0,0 0 0,0 0 0,0 0 0,1 0 0,-1 0 0,0 0 0,0 0 0,0 0-1,0 0 1,0 0 0,0 0 0,0 0 0,0 0 0,0 0 0,0 0 0,0 0 0,0 0 0,0 0 0,0 0 0,0 0 0,1 0 0,-1 0 0,0 0 0,0 0 0,0 0 0,0 0 0,0 0 0,0 0 0,0 0 0,0 0-1,0 0 1,0 0 0,0 0 0,0 0 0,0 0 0,0 0 0,0 0 0,0 0 0,1 22 331,-2 1 0,-1 0 0,-1 0 0,-1 0 1,-7 24-1,-48 123 2501,59-169-2844,-1 0 0,1 0 0,-1 0 0,1 0 0,0 0 0,-1 0 0,1 0 0,0 0 0,0 1 0,0-1 1,0 0-1,0 0 0,0 0 0,0 0 0,0 0 0,0 0 0,1 1 0,-1-1 0,0 0 0,1 0 0,-1 0 0,1 0 0,-1 0 0,1 0 0,0 0 0,-1 0 0,1 0 1,1 0-1,-1 0 13,0 0 0,1-1 0,-1 1 0,1 0 1,-1-1-1,1 0 0,-1 1 0,1-1 0,-1 0 0,1 0 1,-1 0-1,1 0 0,-1 0 0,1 0 0,-1 0 0,1 0 1,-1-1-1,1 1 0,-1-1 0,3 0 0,4-3 157,1 0 0,0 0 0,-1-1 0,15-12 0,-13 9-89,-7 6-204,-1 1 1,0-1-1,1-1 1,-1 1-1,0 0 1,0-1-1,-1 1 1,1-1-1,0 1 1,-1-1-1,1 0 1,-1 1-1,0-1 1,0 0-1,0 0 1,0 0-1,0-5 1,0-16-553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37 2216,'38'-35'6419,"-38"33"-2433,-6 3-3112,-7 1-765,-286 115 1227,259-100-1199,7 0-44,26-13-52,1 0 0,-1-1-1,0 1 1,-13 3 0,21-7 63,1 0-1,0 0 1,-1 0-1,1 0 1,-1 1 0,1-1-1,-1 0 1,1 1 0,-1-1-1,1 1 1,-1 0-1,3 1 1,11 4 69,55 17 112,1-4 0,0-2 0,89 8 1,-157-25-470,12 2 668,-11-2-3233,-5 1 1718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 2256,'-7'-4'1148,"-2"-1"1165,9 5-2118,0 0 1,1 0 0,-1 0 0,0 0-1,0 0 1,0 0 0,0 0-1,0 0 1,0 0 0,0 0 0,0 0-1,0 0 1,0 0 0,0 0-1,0 0 1,0 0 0,0 0 0,0-1-1,0 1 1,0 0 0,0 0-1,0 0 1,0 0 0,1 0 0,-1 0-1,0 0 1,0 0 0,0 0-1,0 0 1,0 0 0,0 0 924,3 1-82,129 35 1593,-15-2-1969,-97-29-545,1-2 0,-1 0 0,40 0-1,-47-5-24,-13 2-107,0-1 0,0 1 0,0 0 0,0 0 0,0-1 0,0 1 0,0 0 0,0-1-1,0 1 1,0 0 0,0-1 0,0 1 0,-1 0 0,1 0 0,0-1 0,0 1 0,0 0 0,0 0 0,0-1 0,-1 1 0,1 0 0,0 0 0,0-1 0,0 1 0,-1 0 0,1 0 0,0 0 0,0-1 0,-1 1 0,1 0 0,0 0 0,0 0 0,-1 0 0,1 0 0,0-1 0,0 1 0,-1 0 0,1 0 0,-11-7-269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0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36 2449,'0'-1'363,"1"0"0,-1 0 0,1 0 0,-1 0 0,0 0 0,0 0 0,1 0 0,-1 0 1,0 0-1,0 0 0,0 0 0,0 0 0,0 0 0,0 0 0,0 0 0,-1 0 0,1 0 1,0 0-1,-1 0 0,1 0 0,0 0 0,-1 0 0,1 0 0,-1 1 0,1-1 1,-1 0-1,0 0 0,1 0 0,-2 0 0,0 0-161,0 0 1,0 0-1,0 0 1,0 1-1,0-1 0,0 1 1,0-1-1,-1 1 1,1 0-1,0 0 1,0 0-1,-5 0 0,-3 1-247,1 1 0,-1 0 0,0 1 0,1 0 0,-12 4 0,-7 8 60,0 0 0,2 2 0,-33 26 0,53-38-19,0 0 0,0 1-1,1 0 1,0 0 0,0 0-1,-6 11 1,10-16 4,0 1-1,0-1 1,1 1-1,-1-1 1,0 1-1,0-1 1,1 1-1,-1 0 1,1-1 0,0 1-1,-1 0 1,1-1-1,0 1 1,0 0-1,0 0 1,0-1 0,0 1-1,1 0 1,-1-1-1,0 1 1,1 0-1,-1-1 1,1 1-1,0-1 1,0 1 0,-1 0-1,1-1 1,0 0-1,0 1 1,0-1-1,0 0 1,1 1-1,-1-1 1,0 0 0,1 0-1,2 2 1,5 2 30,1-1-1,0 0 1,0 0 0,0-1 0,0 0 0,19 2 0,-9-3 389,1 0 1,33-3 0,-53 1-372,-1 0 0,1 0 0,0 0 0,0 0 0,-1 0 0,1 0 0,0 0 0,-1 0 0,1 0 0,0 0 0,0-1 0,-1 1 0,1 0 0,0 0 0,-1-1 0,1 1 0,-1 0-1,1-1 1,0 1 0,-1-1 0,1 1 0,-1-1 0,1 1 0,-1-1 0,1 0 0,-1 1 0,0-1 0,1 1 0,-1-1 0,0 0 0,1 1 0,-1-1 0,0 0 0,0 0 0,0 1 0,0-1 0,1 0 0,-1 1 0,0-1 0,0 0 0,0 0 0,-1 1 0,1-1 0,0 0 0,0 1 0,0-1 0,0 0 0,-1 0 0,1 1 0,0-1 0,-1 0 0,1 1-1,0-1 1,-1 1 0,1-1 0,-1 1 0,1-1 0,-1 1 0,1-1 0,-1 1 0,1-1 0,-1 1 0,0-1 0,1 1 0,-1 0 0,0-1 0,0 1 0,-4-2-43,1 1 0,-1 1 0,1-1 0,-1 1 0,0-1 0,1 1 0,-1 0 0,1 1 0,-1-1 0,1 1 1,-1 0-1,1 0 0,-1 1 0,1-1 0,-6 4 0,-10 4-50,-36 23 0,45-25 46,-34 21-34,-43 35 1,82-58 29,1 0 0,0 0 1,0 0-1,-7 9 0,11-12 3,0-1-1,0 1 1,0-1 0,0 1-1,1-1 1,-1 1-1,0-1 1,1 1-1,-1 0 1,1-1 0,-1 1-1,1 0 1,0 0-1,0-1 1,0 1-1,0 0 1,0 0 0,0-1-1,0 1 1,1 0-1,-1 0 1,0-1 0,1 1-1,1 3 1,1-2 17,-1 0 1,1 1 0,0-1 0,1-1 0,-1 1-1,0 0 1,1-1 0,0 0 0,-1 1 0,1-2 0,0 1-1,0 0 1,8 1 0,4 2 214,0-2 0,22 3 0,-26-4-135,0-2 1,0 1-1,-1-2 0,1 0 0,0 0 0,0-1 0,0 0 0,-1-1 1,0 0-1,1-1 0,-1-1 0,15-7 0,-14 4-320,-11 1 101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54 3241,'1'-2'734,"0"0"0,0 0 0,-1-1 0,1 1 0,-1-1 1,1 1-1,-1 0 0,0-1 0,0 1 0,0-1 0,0-1 0,-1 2-605,1 1-1,-1 0 1,1 0-1,-1 0 0,0 0 1,1 0-1,-1 0 1,0 0-1,0 0 1,0 0-1,0 0 0,0 0 1,0 0-1,0 1 1,0-1-1,0 0 1,0 1-1,0-1 0,0 1 1,-1-1-1,1 1 1,0 0-1,-2-1 1,-5 0-131,1 0 1,-1 0 0,0 0-1,0 1 1,1 1 0,-1-1 0,0 1-1,1 1 1,-1-1 0,1 1 0,0 0-1,-1 1 1,1 0 0,0 0 0,0 1-1,-9 6 1,5-3-31,1 0 1,0 1-1,0 0 0,1 0 0,0 1 1,0 0-1,1 1 0,0 0 1,-8 14-1,15-22 32,-1 0 0,1 0 1,0 1-1,0-1 0,0 0 1,0 1-1,0-1 0,1 1 0,-1-1 1,1 1-1,-1-1 0,1 1 0,0-1 1,0 1-1,0-1 0,1 1 1,-1-1-1,0 1 0,1-1 0,0 0 1,-1 1-1,1-1 0,2 4 1,-1-4 13,0 1 0,0-1 1,0 0-1,0 0 0,1-1 1,-1 1-1,0 0 1,1-1-1,-1 0 0,1 1 1,0-1-1,0 0 1,-1 0-1,1-1 0,0 1 1,0 0-1,0-1 0,5 0 1,2 1 69,1-1 1,-1 0-1,0-1 0,13-2 1,-19 2 28,0 0 1,1 0-1,-1-1 1,0 1-1,0-1 1,0 0-1,0 0 1,0 0-1,-1-1 1,1 1 0,-1-1-1,5-4 1,-7 6-77,-1 1 1,1-1 0,-1 1-1,1-1 1,-1 0 0,1 1-1,-1-1 1,1 1 0,-1-1-1,0 0 1,1 1 0,-1-1-1,0 0 1,0 1 0,0-1-1,0 0 1,1 0 0,-1 0-1,0 1-23,-1-1 0,1 1-1,0 0 1,0-1-1,0 1 1,-1 0 0,1 0-1,0-1 1,0 1-1,-1 0 1,1 0-1,0 0 1,-1-1 0,1 1-1,0 0 1,0 0-1,-1 0 1,1 0-1,0 0 1,-1 0 0,1-1-1,0 1 1,-1 0-1,1 0 1,-1 0-1,1 0 1,-4 0-14,0 1-1,1-1 1,-1 1 0,0-1-1,1 1 1,-7 2 0,-19 8-152,-1 1 0,-33 20 0,54-27 122,1 0 1,-1 1 0,1 0-1,0 0 1,0 1 0,1 0-1,0 0 1,0 1 0,1 0-1,0 0 1,-6 11 0,10-15 22,1-1 1,-1 1 0,1 0 0,0 0-1,0 0 1,0-1 0,1 1 0,-1 0-1,1 0 1,0 0 0,0 0-1,0 1 1,1-1 0,1 7 0,-1-9 50,-1 0 0,1 0 1,0-1-1,0 1 0,0 0 1,0 0-1,1-1 0,-1 1 1,0 0-1,1-1 0,-1 1 1,1-1-1,0 0 0,-1 0 1,1 1-1,0-1 0,0 0 1,0 0-1,0-1 1,-1 1-1,1 0 0,0-1 1,0 1-1,1-1 0,-1 1 1,0-1-1,0 0 0,0 0 1,3 0-1,10-1 129,0 0 0,0-1 0,-1-1 1,1 0-1,-1 0 0,0-2 0,0 0 0,-1 0 0,1-2 0,-1 1 1,20-15-1,-25 17-761,-2 4 206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3569,'-4'0'2008,"1"7"-656,-9 6-127,-1 6 215,-5 14 104,-3 5-431,-6 4-553,1-2-48,-8-8 56,0-11 80,9-10 240,4-7-352,19-12-288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2481,'-8'22'1111,"-1"-1"0,0 0 0,-20 30 0,10-17-958,-22 54 1,39-84-104,1 1 0,0 0-1,-1-1 1,2 1-1,-1 0 1,0 7 0,1-11 22,0 1 1,0-1-1,0 0 0,1 1 1,-1-1-1,0 0 1,1 1-1,-1-1 0,0 0 1,1 1-1,0-1 1,-1 0-1,1 0 0,0 0 1,0 1-1,-1-1 1,1 0-1,0 0 0,0 0 1,0 0-1,0-1 1,1 1-1,-1 0 0,0 0 1,0-1-1,0 1 1,1 0-1,1 0 0,1 0 212,0 0-1,0 0 1,0-1-1,0 1 1,0-1-1,0 0 1,0 0-1,0 0 1,0-1-1,0 1 1,0-1-1,0 0 1,4-1-1,-1-1 90,0 0 0,0-1 0,0 1 0,0-1 0,-1-1 0,9-7 0,-2 1 37,-2 0-1,1-2 0,-2 1 0,0-1 0,16-27 1,2-28-482,-43 101-488,-15 39 313,28-64 258,-1-1-1,2 1 0,-1 0 0,1 0 1,0-1-1,1 1 0,1 14 0,-1-20-1,0 0 0,0 0 0,0 1 0,1-1 0,-1 0 0,0 0 0,1 0 0,0 0 0,0 0 0,-1 0-1,1 0 1,0-1 0,1 1 0,-1 0 0,0 0 0,0-1 0,1 1 0,-1-1 0,1 1 0,-1-1-1,1 0 1,0 1 0,-1-1 0,1 0 0,0 0 0,0 0 0,0 0 0,0-1 0,0 1 0,0 0 0,0-1-1,0 1 1,0-1 0,0 0 0,0 0 0,4 0 0,-2 0 27,0-1 0,1 0 0,-1 0 0,0 0 0,0-1 0,0 1-1,0-1 1,0 0 0,0 0 0,0-1 0,0 1 0,-1-1 0,1 0 0,-1 1 0,0-2 0,5-4 0,0-4 28,0 0 0,-1 0 0,0 0 1,-1-1-1,0 0 0,-1-1 0,0 1 1,-1-1-1,-1 0 0,0 0 0,1-28 1,-4 42-75,1-1 0,-1 0 1,0 1-1,0-1 1,0 1-1,0-1 0,0 1 1,0-1-1,0 1 1,0-1-1,0 0 0,0 1 1,-1-1-1,1 1 1,0-1-1,0 1 0,0-1 1,-1 1-1,1-1 1,0 1-1,-1-1 0,1 1 1,0 0-1,-1-1 0,1 1 1,0-1-1,-1 1 1,1 0-1,-1-1 0,1 1 1,-1 0-1,1 0 1,-1-1-1,1 1 0,-1 0 1,1 0-1,-1 0 1,1-1-1,-1 1 0,1 0 1,-1 0-1,0 0 1,1 0-1,-1 0 0,1 0 1,-1 0-1,1 0 1,-1 1-1,1-1 0,-1 0 1,1 0-1,-1 0 1,0 1-1,1-1 0,0 0 1,-1 0-1,0 1 1,-1 0-30,0 1 0,1-1 1,-1 0-1,0 1 0,1-1 0,-1 1 1,1-1-1,-1 1 0,1 0 1,0-1-1,0 1 0,0 0 0,0 0 1,0 0-1,-1 3 0,2-2 42,-1-1-1,1 1 0,-1 0 0,1 0 0,0 0 1,0 0-1,1 0 0,-1 0 0,0 0 1,1 0-1,0-1 0,0 1 0,0 0 1,0 0-1,0-1 0,0 1 0,1-1 0,-1 1 1,1-1-1,0 1 0,0-1 0,0 0 1,0 0-1,0 0 0,0 0 0,0 0 1,1 0-1,-1-1 0,1 1 0,-1-1 0,1 0 1,0 0-1,-1 0 0,1 0 0,0 0 1,0 0-1,0-1 0,0 1 0,-1-1 1,1 0-1,0 0 0,5-1 0,4 0 66,-1 0-1,0-1 0,0 0 1,-1-1-1,1 0 0,0-1 1,-1-1-1,0 1 0,16-11 1,-20 11-37,0 1 0,-1-2 0,1 1 0,-1-1 0,0 1 0,-1-2 0,1 1 0,-1 0 0,0-1 0,0 0 0,0 0 1,-1 0-1,0 0 0,0 0 0,-1-1 0,3-9 0,-5 15-36,0 0 0,0 1 1,1-1-1,-1 0 0,0 0 0,0 0 1,0 1-1,0-1 0,0 0 0,0 0 1,0 0-1,-1 0 0,1 1 0,0-1 0,0 0 1,-1 0-1,1-1 0,-1 2-2,1 0 0,0 0 0,-1-1 0,1 1 0,-1 0 0,1 0 0,0 0 0,-1 0 0,1 0 1,0 0-1,-1-1 0,1 1 0,-1 0 0,1 0 0,0 0 0,-1 0 0,1 0 0,-1 0 0,1 1 0,0-1 0,-1 0 0,1 0 0,-1 0 0,0 0 0,-27 18-380,22-14 326,-9 7-72,0 1 1,0 0-1,2 1 1,-17 18-1,27-27 126,0 0 0,0 0 0,0 0 0,0 0 0,0 0-1,1 0 1,0 1 0,0 0 0,0-1 0,1 1 0,-1 0-1,1-1 1,0 1 0,1 0 0,-1 0 0,1 0-1,0 0 1,0 0 0,0 0 0,1 0 0,2 8 0,-2-9 36,0-1 0,1-1 1,0 1-1,-1 0 1,1 0-1,0-1 1,0 1-1,1-1 1,-1 1-1,0-1 1,1 0-1,0 0 1,-1 0-1,1 0 0,0-1 1,0 1-1,0-1 1,0 0-1,0 0 1,0 0-1,0 0 1,1 0-1,-1-1 1,6 1-1,2 0 128,-1-1 0,1 0-1,0-1 1,-1 0 0,1-1 0,13-4-1,7-3 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4249,'5'-10'868,"0"1"-1,1 0 1,0 1-1,0 0 1,10-10 0,-9 11-513,1 0 0,0 1 0,0 0 0,18-10 0,-15 10-283,1 1-1,0 1 1,0 0 0,0 0 0,1 1 0,-1 1-1,1 0 1,0 1 0,17 0 0,-23 1-73,-1 0 1,0 0-1,-1 1 0,1 0 0,0 0 1,11 4-1,-15-4-11,0 0 1,0 0-1,-1 0 1,1 0-1,0 0 0,0 1 1,-1-1-1,1 0 0,-1 1 1,0-1-1,1 1 0,-1 0 1,0-1-1,0 1 0,0 0 1,0 0-1,0 0 0,0 0 1,0 0-1,-1 0 0,1 0 1,-1 0-1,1 0 0,-1 2 1,0 4-12,0 0 0,-1-1 0,0 1 0,0 0 0,0 0 0,-1-1 0,0 1 0,-1-1 0,0 1 0,0-1 0,-1 0 0,1 0 0,-10 12 0,-7 6 72,0 0 1,-26 23-1,27-27-27,18-21-83,-21 21 212,14-18 1494,12-16 1478,38-65 505,33-35-3564,-63 96 132,-12 16-196,17-22 8,25-29-1,-37 47-28,-1 0 0,1 0-1,0 1 1,0 0 0,1 0-1,-1 0 1,1 0 0,0 1 0,0 0-1,0 1 1,12-5 0,-17 7 5,1 0 0,-1-1 0,0 1 0,1 0 0,-1 0 0,1 0 1,-1 0-1,0 0 0,1 0 0,-1 1 0,0-1 0,1 0 0,-1 1 1,0-1-1,1 0 0,-1 1 0,0 0 0,0-1 0,0 1 0,0 0 1,1 0-1,-1-1 0,1 3 0,-1-1-6,1 0 0,-1 0 1,0 0-1,0 0 0,0 0 1,0 1-1,0-1 0,-1 0 0,1 1 1,-1-1-1,1 0 0,-1 4 0,0 4-17,0 0-1,-1 0 0,0 0 1,-1-1-1,-3 15 0,-1-7 25,0 0 1,-1-1-1,-9 18 0,11-26 34,0 0-1,0 0 1,0-1-1,-1 0 1,0 0 0,0 0-1,0-1 1,-10 7-1,16-13-3,0 0 0,-1 1 0,1-1 1,-1 1-1,1-1 0,-1 0 0,1 1 0,-1-1 0,1 0 0,-1 0 0,1 1 0,-1-1 1,1 0-1,-1 0 0,1 0 0,-1 1 0,0-1 0,1 0 0,-1 0 0,1 0 0,-1 0 0,1 0 1,-1 0-1,0-1 0,1 1 0,-1 0 0,1 0 0,-1 0 0,1 0 0,-1-1 0,0 1 1,0-1 5,1 0 0,-1 0 0,1-1 0,-1 1 0,1 0 0,0 0 1,0 0-1,0 0 0,-1 0 0,1 0 0,0 0 0,0-1 1,1 1-1,-1-2 0,1-4 36,1-1-1,0 1 1,0-1 0,4-8-1,4-3-54,1 0 0,0 1 0,2 1 0,0 0 0,1 0 0,0 1 0,1 1 0,31-23 0,-43 35-20,1 1 1,-1 0-1,1 0 1,-1 1-1,1-1 1,0 1-1,-1 0 1,1 0-1,7-1 1,-10 2 5,1-1 1,-1 2 0,0-1 0,1 0 0,-1 0 0,0 0-1,1 1 1,-1-1 0,0 0 0,1 1 0,-1-1 0,0 1-1,0 0 1,0-1 0,0 1 0,0 0 0,0 0 0,1-1 0,-2 1-1,1 0 1,0 0 0,0 0 0,0 1 0,0-1 0,-1 0-1,1 0 1,0 0 0,-1 0 0,1 1 0,-1-1 0,1 2 0,1 9-26,0 0 0,-1 0 0,0 0 0,0 0 0,-2 0 1,1 1-1,-4 15 0,-1 38 40,5-63 4,0 1 0,0 0 0,1 0 0,0 0 1,-1 0-1,1 0 0,0-1 0,4 8 0,-4-9 0,0-1 0,0 0 0,0 0 0,0 0 0,0 1 0,0-1 0,0 0 0,1 0 0,-1-1 0,0 1 0,1 0 0,-1 0 0,0-1 0,1 1 0,-1 0 0,1-1 0,-1 0 0,1 1 1,0-1-1,-1 0 0,1 0 0,-1 0 0,1 0 0,2 0 0,8-1 33,0-1 0,0 0 0,0-1 1,0 0-1,-1-1 0,0 0 1,1-1-1,-2 0 0,1-1 1,-1 0-1,1-1 0,15-13 1,-19 14-19,0 0 0,-1 0 1,0-1-1,0 1 0,0-1 0,-1-1 1,0 1-1,-1-1 0,0 0 1,0 0-1,0 0 0,-1 0 1,0-1-1,-1 1 0,0-1 1,0 0-1,-1 0 0,0-9 1,0 16-25,-1 0 0,-1-1 0,1 1-1,0 0 1,0-1 0,-1 1 0,1 0 0,-1-1 0,0 1 0,0 0 0,0 0 0,0 0 0,0 0 0,0 0 0,0 0-1,-1 0 1,1 0 0,-1 1 0,0-1 0,1 0 0,-1 1 0,0-1 0,0 1 0,0 0 0,-2-2 0,1 2-19,0 0-1,0 1 1,0-1 0,0 1 0,0-1 0,0 1-1,-1 0 1,1 0 0,0 0 0,0 1 0,0-1 0,0 1-1,0 0 1,0 0 0,0 0 0,1 0 0,-1 0 0,0 0-1,-3 3 1,-6 4-32,1 0-1,1 0 1,0 1-1,0 1 1,0-1-1,1 2 1,-10 14-1,8-8 26,0 0 0,1 0-1,1 1 1,-10 28 0,17-42 29,1 1 1,0-1 0,0 0-1,0 1 1,0-1-1,1 1 1,-1-1-1,1 1 1,1-1 0,-1 1-1,0-1 1,2 5-1,-1-7 4,-1-1 0,1 1 0,-1-1 0,1 0 0,0 0 0,0 1 0,-1-1 0,1 0-1,0 0 1,0 0 0,0 0 0,0 0 0,1 0 0,-1 0 0,0 0 0,2 1 0,-1-1 7,1-1 0,-1 1 0,1 0 1,-1-1-1,1 0 0,-1 1 0,1-1 1,-1 0-1,1 0 0,-1 0 0,1-1 0,3 0 1,4-1 31,-1-1 1,0 0-1,0 0 1,-1-1 0,1 0-1,-1-1 1,0 1-1,0-2 1,0 1-1,-1-1 1,0 0 0,0-1-1,10-12 1,-4 3-6,0-2 0,-1 0 0,-1 0 1,16-38-1,-74 206-1087,46-146 1057,-1 1 0,1-1 0,1 1 0,-1-1 0,0 1 0,1-1 0,0 1 0,1 5 0,-1-9-2,0 0 1,1 0 0,-1 1 0,1-1 0,-1 0-1,1 0 1,-1 0 0,1 0 0,0 0 0,-1 0 0,1-1-1,0 1 1,0 0 0,0 0 0,0 0 0,0-1 0,0 1-1,0 0 1,0-1 0,0 1 0,0-1 0,0 1 0,0-1-1,0 0 1,0 1 0,0-1 0,1 0 0,-1 0 0,0 0-1,0 0 1,0 0 0,1 0 0,-1 0 0,0 0 0,0 0-1,1-1 1,3 0 29,0 0-1,0 0 1,0-1-1,0 1 1,0-1-1,-1 0 0,1-1 1,-1 1-1,0-1 1,1 0-1,-1 0 1,0 0-1,-1 0 1,1-1-1,-1 0 0,1 0 1,2-4-1,7-11 59,-1 0 0,15-33 0,-7 14-122,-20 37-3,0 0 0,1 0-1,-1 0 1,1 0 0,0 0 0,-1 0 0,1 0 0,0 0 0,-1 0 0,1 1-1,0-1 1,0 0 0,0 0 0,1 0 0,-1 1 16,-1 0 1,0 1-1,1-1 0,-1 1 1,0-1-1,0 0 0,0 1 1,1-1-1,-1 1 1,0-1-1,0 1 0,0-1 1,0 1-1,0-1 0,0 0 1,0 1-1,0-1 0,0 1 1,0-1-1,0 1 1,0-1-1,0 1 0,0 0 1,-8 46-290,6-38 298,1-3-3,-7 53 2,8-54 19,0-1 1,0 1-1,0 0 1,0 0 0,1 0-1,0 0 1,0-1-1,0 1 1,4 7-1,-4-10-1,-1-1-1,1 0 1,0 1-1,0-1 1,0 0 0,0 0-1,1 1 1,-1-1-1,0 0 1,0 0-1,1 0 1,-1-1-1,1 1 1,-1 0 0,0 0-1,1-1 1,-1 1-1,1-1 1,0 1-1,-1-1 1,1 0-1,-1 1 1,1-1-1,0 0 1,-1 0 0,1 0-1,0-1 1,-1 1-1,1 0 1,2-1-1,5-2 50,0 0 0,0 0 1,-1-1-1,11-6 0,-10 5-19,7-3 10,-1-2 0,0 0 0,-1-1 0,0 0 0,0-1 0,-2-1 0,1 0 0,18-26 0,-25 30-68,-5 7-11,0 0 1,0 0-1,1 0 0,-1 1 1,1-1-1,0 0 0,-1 0 1,1 1-1,0-1 0,2 0 0,-4 3-13,1 1-1,-1-1 0,0 1 0,0-1 1,0 1-1,-1-1 0,1 1 0,0-1 1,0 1-1,-1-1 0,1 1 0,-1-1 0,0 3 1,-9 16-35,-1 0 1,-1 0-1,-1-1 1,0-1 0,-27 29-1,-21 29 6,-24 71-34,-1 1 111,76-135 22,-1 1 1,0-2 0,-1 0-1,-13 12 1,19-19 30,0-1 0,0 1 1,0-1-1,-1 0 1,1-1-1,-1 0 0,0 0 1,0 0-1,0-1 1,-15 4-1,21-6-14,-1 0-1,1 0 1,0 0-1,-1 0 1,1 0-1,0 0 1,-1 0-1,1 0 1,-1 0-1,1-1 1,0 1-1,-1-1 1,1 1-1,0-1 1,0 1-1,-1-1 1,1 0-1,0 1 1,0-1-1,0 0 1,0 0-1,0 0 1,0 0-1,0 0 1,0 0-1,0 0 1,0 0-1,1-1 1,-1 1-1,0 0 1,1 0-1,-1-1 1,1 1-1,0 0 1,-1-1-1,1 1 1,0 0-1,0-1 1,0-1-1,-1-3 86,1 0-1,1 0 1,-1 0-1,1 0 1,0 0-1,1 0 0,-1 0 1,4-7-1,3-3-44,0-1-1,2 1 1,0 1-1,0-1 1,2 2-1,0 0 1,15-14-1,-2 4-54,1 2-1,1 0 0,30-17 1,-22 19-166,2 2 1,0 1-1,1 2 0,73-20 1,-109 35-705,-10 4 345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99 3025,'51'-53'1385,"-50"52"-1364,0 0 0,0 0 0,0 0 0,0 0 0,0 1 0,0-1 0,0 0 0,0 1 0,1-1 0,-1 1 0,0 0 0,0-1 0,0 1 0,1 0 0,-1-1 0,0 1-1,1 0 1,-1 0 0,0 0 0,0 0 0,1 0 0,-1 1 0,0-1 0,0 0 0,1 0 0,-1 1 0,0-1 0,0 1 0,0-1 0,1 1 0,-1 0 0,0-1 0,0 1 0,0 0 0,0 0 0,0 0-1,0 0 1,1 1 0,0 1 7,0 0-1,0 1 0,0-1 0,0 1 0,0-1 0,-1 1 0,1 0 0,-1-1 0,1 6 1,-2-3-29,0 0 1,0-1 0,0 1 0,-1-1 0,1 1 0,-2-1 0,1 1 0,0-1 0,-1 1 0,0-1 0,0 0 0,-1 0 0,1 0 0,-1 0 0,0-1 0,-1 1 0,-3 4 0,-6 6 940,-2 0 0,1-1 0,-23 16 0,36-29-726,0 0-1,0-1 1,0 1 0,0 0 0,0 0-1,-1-1 1,1 1 0,0-1 0,0 1-1,0-1 1,-1 0 0,-1 1 0,3-1-112,0 0 0,0 0 1,-1 0-1,1 0 1,0 0-1,0 0 1,-1 0-1,1-1 1,0 1-1,-1 0 1,1 0-1,0 0 1,0 0-1,0 0 1,-1-1-1,1 1 1,0 0-1,0 0 1,0 0-1,-1-1 1,1 1-1,0 0 1,0 0-1,0-1 1,0 1-1,0 0 1,0 0-1,0-1 0,-1 1 1,1 0-1,0 0 1,0-1-1,0 0 1,0-1 207,1-1 1,-1 0-1,0 1 1,1-1-1,0 0 1,-1 1-1,1-1 1,0 0-1,0 1 1,3-4-1,6-11 96,2 0-1,0 1 1,0 0 0,24-21-1,-7 11-308,45-32 0,-66 52-133,1 0 1,1 1 0,-1 0-1,1 0 1,0 1-1,14-5 1,-22 9 20,0-1 1,1 0-1,-1 1 0,0 0 1,0-1-1,0 1 0,0 0 1,0 0-1,0 0 0,0 0 1,0 1-1,1-1 0,-1 1 1,0-1-1,0 1 0,0 0 1,0-1-1,0 1 0,-1 0 1,1 0-1,0 0 0,0 1 0,-1-1 1,1 0-1,0 1 0,-1-1 1,0 1-1,1-1 0,-1 1 1,0 0-1,0 0 0,0 0 1,0-1-1,0 1 0,0 0 1,0 0-1,-1 0 0,2 3 1,-1 1-1,0-1 1,-1 0-1,1 1 1,-1-1-1,0 0 1,-1 1-1,1-1 1,-1 0-1,0 1 1,-3 8-1,-2 3-96,-15 30-1,11-27-257,-3 8 99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4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154 284 2385,'-3'-1'157,"0"1"1,-1 0 0,1-1 0,0 1-1,-1 1 1,1-1 0,-1 0 0,1 1-1,0-1 1,0 1 0,-1 0 0,1 0-1,0 1 1,-5 2 0,3-1-103,0 0 0,0 1 0,0 0-1,0 0 1,1 0 0,-1 1 0,-5 7 0,3 0-70,-1-1 0,1 1-1,1 1 1,0-1 0,1 1 0,-6 22 0,9-29 59,1 1 0,0-1 0,0 1-1,0-1 1,1 1 0,0 0 0,0-1 0,1 1 0,1 7 0,-1-11 172,0-1 1,-1 0-1,1 0 0,0 1 1,0-1-1,1 0 0,-1 0 0,0 0 1,1 0-1,-1 0 0,1-1 1,-1 1-1,1 0 0,0-1 1,0 1-1,0-1 0,0 0 1,0 1-1,0-1 0,0 0 0,0 0 1,1 0-1,-1-1 0,0 1 1,0-1-1,1 1 0,-1-1 1,4 1-1,2-1 232,-1 0 0,1 0 0,0-1 1,-1 0-1,1-1 0,-1 1 0,1-1 0,-1-1 0,0 1 1,0-1-1,10-5 0,-10 3-323,0 1 1,0-1 0,0 0-1,-1 0 1,1-1 0,-1 0-1,-1 0 1,1 0-1,-1-1 1,0 0 0,0 0-1,-1 0 1,0 0 0,0-1-1,-1 0 1,4-12-1,-4 4-23,0-1 0,-1 0 0,1-22 0,-3 32-101,0 1 0,-1-1 0,1 1 0,-1 0 0,0-1 0,-1 1 1,1 0-1,-1 0 0,-1 0 0,1 0 0,-1 0 0,-3-5 0,4 9-24,0 0 1,0-1-1,-1 1 1,1 1-1,0-1 1,-1 0-1,0 0 1,1 1-1,-1-1 0,0 1 1,1 0-1,-1 0 1,0 0-1,0 0 1,0 1-1,0-1 1,0 1-1,0 0 1,0-1-1,0 1 0,0 1 1,0-1-1,0 0 1,0 1-1,0-1 1,-4 2-1,0 1-31,-1-1 0,0 1 0,1 1-1,0-1 1,0 1 0,0 0 0,0 1 0,-10 8 0,9-5 23,1 0 1,0 1 0,0-1 0,1 1 0,0 1-1,0-1 1,-6 18 0,10-23 28,1 0 0,-1 1 0,1-1 0,0 0 0,1 1 0,-1-1 0,1 0 0,0 1 0,0-1 0,0 5 0,1-6 3,0-1 0,-1 1 0,1-1 0,0 1 0,0-1 0,0 0 0,0 0 0,1 1 0,-1-1 0,1 0 0,-1 0 0,1 0 0,0-1 0,-1 1 0,1 0 0,0-1 0,0 1 1,4 2-1,3 0 8,0 0 1,0 0 0,1-1-1,-1 0 1,1-1 0,0 0 0,-1 0-1,12-1 1,-3 0 51,1-1 1,-1 0-1,28-6 1,-37 5-26,0-1 0,0-1 0,-1 0 0,1 0 0,-1 0 0,0-1 0,0-1 0,0 1 0,-1-1 0,1-1 0,-1 1 0,0-1 0,-1 0 0,1-1 0,-1 0 0,-1 0 0,1 0 0,-1 0 0,7-15 0,2-9 58,-1 0 0,-2-1 0,14-66 0,-1 5 104,-19 78-115,-4 9-19,1 0 0,-1 0 0,2 0 0,-1 1 0,1-1 1,3-5-1,-6 12-145,1 1-1,0 0 1,-1 0 0,0-1 0,1 1 0,-1 0 0,0 0 0,0-1 0,0 1-1,0 0 1,0 2 0,-8 54-230,-3-1 0,-28 88 0,29-118 372,-1 0 0,-25 44-1,-3 5 199,38-74-227,0 0 0,0-1 0,0 1 0,1 0 1,-1 0-1,0 1 0,1-1 0,0 0 0,-1 0 0,1 0 0,0 0 0,0 0 0,0 0 0,0 1 1,0-1-1,1 0 0,-1 0 0,1 0 0,-1 0 0,3 4 0,-2-5 9,1 1 0,-1-1-1,1 1 1,0-1 0,-1 0 0,1 0-1,0 0 1,0 0 0,0 0 0,0 0-1,0 0 1,0-1 0,0 1 0,0-1-1,0 1 1,0-1 0,0 0 0,0 0-1,0 0 1,3 0 0,0 0-174,1-1 1,-1 1 0,0-1-1,0 0 1,0 0 0,0 0-1,6-3 1,11-8-339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4609,'10'-2'6865,"1"0"-2776,8 3-2352,-1 1-233,5-1-592,3 1-312,2-2-240,3-3-64,-5-6 321,-2-2-497,-8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37 3081,'-4'-9'2040,"0"1"209,1 5 647,1-2-1167,-3 0-601,1 4-616,0-3-176,4 3-280,-2 1-80,2 0-656,0 0-1209,0 0 1161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0 576 2993,'5'0'5958,"23"-5"-2661,-9-3-2446,0-1-1,0 0 1,0-2 0,-2 0-1,20-16 1,-8 3-548,-1-1-1,25-30 1,-36 37-211,-2-1 0,-1 0 0,0-1 0,-1-1 1,-2 0-1,0-1 0,-1 0 0,-1 0 0,-1-1 0,-1 0 0,6-36 0,-4-27-98,-9 71-232,0 15 231,0-1 0,0 1 1,0 0-1,0 0 0,-1 0 0,1 0 1,0 0-1,0 0 0,0 0 1,0 0-1,0 0 0,0 0 0,0 0 1,0 0-1,0 0 0,0 0 0,0 0 1,0 0-1,-1 0 0,1 0 0,0 0 1,0-1-1,0 1 0,0 0 0,0 0 1,0 0-1,0 0 0,0 1 0,0-1 1,-1 0-1,1 0 0,0 0 0,0 0 1,0 0-1,0 0 0,0 0 0,0 0 1,0 0-1,0 0 0,0 0 0,0 0 1,0 0-1,-1 0 0,1 0 0,0 0 1,0 0-1,0 0 0,0 0 0,0 1 1,0-1-1,0 0 0,0 0 1,0 0-1,0 0 0,0 0 0,0 0 1,0 0-1,0 0 0,0 1 0,-11 21-574,-167 330-748,79-168 1460,87-162 284,10-22 350,3-4 157,17-36 1128,-4 13-1958,2 0 1,1 2 0,1 0 0,1 1-1,2 0 1,0 2 0,1 0 0,47-34-1,-60 51-114,-1 0 0,1 1 1,0 0-1,0 0 0,1 1 0,-1 0 0,13-2 0,-19 5 6,0 0 0,0-1 1,-1 1-1,1 0 0,0 1 0,0-1 0,-1 0 1,1 1-1,0-1 0,0 1 0,-1 0 1,6 2-1,-7-2 2,1 1 0,-1-1 0,1 0 0,-1 1-1,0-1 1,1 1 0,-1-1 0,0 1 0,0-1 0,0 1 0,0 0 0,0 0 0,-1-1 0,1 1 0,0 0 0,-1 0 0,1 0-1,-1 0 1,0 0 0,1 2 0,-1 9-32,-1-1 0,0 0 1,-1 1-1,-4 16 0,3-17 48,0 0 1,1 1-1,1 0 0,0-1 1,1 22-1,0-31 4,1 0 0,0 0 1,-1 0-1,1 0 0,0 0 1,1 0-1,-1 0 0,0-1 0,1 1 1,0 0-1,0-1 0,0 1 0,0-1 1,0 0-1,0 1 0,0-1 0,1 0 1,-1 0-1,1-1 0,0 1 0,-1 0 1,1-1-1,0 0 0,0 1 0,0-1 1,0 0-1,4 0 0,-2 0 16,1 0 0,0 0 1,0-1-1,-1 1 0,1-1 0,0-1 0,0 1 0,0-1 0,-1 0 0,1 0 0,-1-1 1,1 0-1,-1 0 0,1 0 0,-1-1 0,0 1 0,0-1 0,0 0 0,0-1 0,-1 1 1,1-1-1,3-5 0,0 1 22,0 0 1,0-1-1,-1 0 1,-1-1-1,1 0 0,-2 0 1,1 0-1,-1-1 1,-1 1-1,4-15 1,-4 13-25,-1 0 1,-1 0 0,0-1-1,0 1 1,-1-1 0,-1 0-1,0 1 1,-1-1 0,-3-17-1,4 29-30,0 1-1,0-1 0,-1 0 0,1 0 0,-1 0 0,1 0 0,0 0 0,-1 0 0,0 1 0,1-1 1,-1 0-1,1 0 0,-1 1 0,0-1 0,0 1 0,1-1 0,-1 0 0,0 1 0,0-1 0,0 1 0,1 0 1,-1-1-1,-2 0 0,1 1-12,0 0 1,1 0-1,-1 0 0,0 0 1,0 0-1,0 1 1,0-1-1,1 0 1,-1 1-1,0-1 1,-2 2-1,-4 2-51,1 0 0,-1 0 1,1 1-1,-8 8 0,-1 1 47,1 1 1,1 0-1,0 2 1,1-1-1,1 2 1,1 0-1,0 0 0,1 1 1,1 0-1,1 0 1,-9 33-1,16-49 30,1 0 1,-1 0-1,1 0 0,-1 0 1,1 0-1,0 0 0,0 1 0,0-1 1,1 0-1,-1 0 0,1 0 0,-1 0 1,1 0-1,0 0 0,1 0 1,-1-1-1,0 1 0,4 4 0,-4-5 7,0-1 0,1 0 0,-1 0 0,1 0 0,0 0 0,-1 0 0,1 0 0,0 0 0,-1-1-1,1 1 1,0-1 0,0 1 0,0-1 0,0 0 0,-1 1 0,1-1 0,0 0 0,0 0 0,0 0 0,0-1-1,0 1 1,-1 0 0,1-1 0,0 1 0,0-1 0,0 0 0,-1 1 0,1-1 0,0 0 0,2-2 0,3-1 37,1-1 1,-1 0-1,0-1 1,-1 1-1,1-1 1,10-14-1,32-46 118,-32 42-117,66-106-71,-104 205-915,12-45 940,0 0 0,2 1 1,-4 43-1,11-72 5,0 0 0,-1 0 0,1-1 0,0 1-1,0 0 1,1 0 0,-1 0 0,0 0 0,1 0 0,-1-1 0,1 1 0,-1 0 0,1 0 0,0-1 0,0 1 0,1 2-1,-1-4 4,-1 1-1,1-1 0,-1 0 0,1 1 1,0-1-1,0 0 0,-1 1 0,1-1 0,0 0 1,0 0-1,-1 0 0,1 1 0,0-1 0,0 0 1,0 0-1,-1 0 0,1 0 0,0-1 0,0 1 1,-1 0-1,1 0 0,0 0 0,0-1 1,-1 1-1,2-1 0,3-1 29,0-1-1,-1 0 1,0 0-1,1-1 1,-1 1 0,0-1-1,-1 0 1,1 0 0,3-6-1,12-21 91,-2-2 0,24-64-1,-13 28-106,-18 49-203,-10 20 174,0 0 0,0 0 0,0 0 0,0 0 0,0 0 0,0 0 0,0 0 0,0 0 0,0 1 0,0-1 0,0 0 0,0 0 0,0 0 0,0 0 0,0 0 0,0 0 0,1 0 0,-1 0 0,0 0 0,0 0 0,0 0 0,0 0 0,0 0 0,0 0 0,0 0 0,0 0 0,0 0 0,0 0 0,0 0 0,0 0 0,0 0 0,0 0 0,0 0 0,1 0 0,-1 0 0,0 0 0,0 0 0,0 0 0,0 0 0,0 0 0,0 0 0,0 0 0,-8 35-626,4-19 608,-2 8-49,-14 76-13,19-90 99,0-1 0,1 0 0,0 1-1,0-1 1,1 0 0,1 1 0,-1-1-1,5 14 1,-5-21-2,0 0-1,0 0 0,0 0 1,0-1-1,0 1 1,0 0-1,0 0 0,1-1 1,-1 1-1,1 0 1,-1-1-1,1 0 1,0 1-1,-1-1 0,1 0 1,0 0-1,0 0 1,4 2-1,-2-2 15,0 0 0,0-1 0,0 1 1,0 0-1,0-1 0,1 0 0,-1 0 0,0-1 0,6 0 0,-1-1 28,-1 0-1,0-1 0,0 1 0,0-1 1,0-1-1,0 0 0,-1 0 0,1-1 0,7-6 1,-4 0 1,0 0 0,-1-1 0,0-1 0,-2 0 1,1 0-1,-1 0 0,7-18 0,0-5 12,18-62 0,-29 74-227,-5 24 156,1 0-1,0 0 1,0-1-1,0 1 1,0 0-1,0 0 1,-1 0-1,1 0 1,0 0 0,0 0-1,0 0 1,0 0-1,-1-1 1,1 1-1,0 0 1,0 0-1,0 0 1,0 0-1,-1 0 1,1 0-1,0 0 1,0 0 0,0 0-1,-1 0 1,1 0-1,0 0 1,0 0-1,0 0 1,0 1-1,-1-1 1,1 0-1,0 0 1,0 0-1,0 0 1,0 0 0,-1 0-1,1 0 1,0 0-1,0 1 1,0-1-1,0 0 1,0 0-1,0 0 1,-1 0-1,1 0 1,0 1 0,0-1-1,0 0 1,0 0-1,-3 4-69,-1 0-1,1 0 0,1 1 1,-1-1-1,-4 10 1,6-11 80,0 0 0,0 1 1,1-1-1,-1 0 1,1 1-1,0-1 0,0 0 1,0 1-1,0-1 1,0 0-1,1 1 0,-1-1 1,1 0-1,0 1 1,0-1-1,0 0 0,1 0 1,-1 0-1,1 0 1,0 0-1,-1 0 0,1 0 1,1-1-1,-1 1 1,0-1-1,1 1 0,-1-1 1,1 0-1,0 0 1,-1 0-1,1 0 0,0-1 1,0 1-1,0-1 1,0 0-1,1 0 0,-1 0 1,0 0-1,1 0 1,-1-1-1,0 1 0,1-1 1,-1 0-1,0 0 1,1 0-1,-1-1 1,0 1-1,7-2 0,-5-1 27,0 1 0,0-1 0,0 0-1,-1 0 1,1 0 0,-1 0-1,0-1 1,0 0 0,0 0 0,0 0-1,-1 0 1,1-1 0,2-5 0,0 0 15,0 0-1,-1-1 1,0 1 0,-1-1 0,4-13 0,-7 22-47,-1 0 0,1 0 0,-1 1 0,0-1 0,0 0 0,1 0 1,-1 0-1,0 0 0,-1 0 0,1-3 0,0 5-7,-1 0-1,1-1 1,0 1 0,0 0-1,0 0 1,0-1 0,-1 1-1,1 0 1,0-1 0,0 1-1,0 0 1,-1 0 0,1 0-1,0-1 1,0 1 0,-1 0-1,1 0 1,0 0 0,-1 0-1,1-1 1,0 1 0,-1 0-1,1 0 1,0 0 0,-1 0-1,1 0 1,0 0 0,-1 0-1,1 0 1,0 0 0,-1 0 0,1 0-1,-1 0 1,-1 1-37,-1 0 1,1 0 0,-1 1-1,1-1 1,0 0-1,0 1 1,0 0 0,-1-1-1,2 1 1,-1 0-1,0 0 1,-2 3 0,-4 6-11,2 0 0,-1 0 0,1 0 1,1 1-1,0-1 0,0 1 1,1 1-1,-3 19 0,3-11 71,1 0 1,2 0-1,0 0 0,3 30 0,-2-48 8,0 0 0,0 0 0,1 0 0,0-1 0,-1 1 0,1 0 0,0 0-1,1 0 1,-1 0 0,0-1 0,1 1 0,-1-1 0,1 1 0,2 2 0,-2-4 103,-1 1 0,1-1 1,-1 0-1,1 0 0,0 0 0,-1 0 1,1-1-1,0 1 0,0 0 0,0-1 1,0 1-1,-1-1 0,1 0 0,0 0 1,0 0-1,0 1 0,0-2 0,0 1 1,0 0-1,0 0 0,0-1 0,2 0 1,21-7 1031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9 3321,'-1'-1'101,"0"0"1,0 1 0,0-1 0,0 0-1,0 0 1,0 1 0,0-1 0,0 1 0,-1-1-1,1 1 1,0 0 0,0-1 0,-1 1-1,1 0 1,0 0 0,0 0 0,-1 0-1,1 0 1,0 0 0,-1 0 0,1 0-1,0 1 1,0-1 0,-1 0 0,1 1-1,0-1 1,0 1 0,0-1 0,-2 2-1,-4 1 398,1 1 1,-1 1-1,-10 8 0,4-2-482,1 1 0,0 0 0,0 1 0,1 1 0,1-1 0,0 2 0,1-1 1,1 2-1,0-1 0,-9 26 0,16-38 108,0 0 0,0 0-1,1 0 1,-1 0 0,1 0 0,-1 0 0,1 0 0,0 1 0,0-1-1,1 0 1,-1 0 0,1 0 0,0 4 0,0-5 0,0-1 1,-1 0 0,1 0-1,0 0 1,0 0 0,0 0-1,0 0 1,0 0 0,0 0-1,0 0 1,0 0-1,1 0 1,-1-1 0,0 1-1,0 0 1,1-1 0,-1 1-1,0-1 1,1 0-1,-1 1 1,0-1 0,1 0-1,-1 0 1,1 0 0,-1 0-1,1 0 1,-1 0-1,0 0 1,1 0 0,2-1-1,2-1 91,1 0-1,-1 0 0,1 0 0,-1-1 0,0 0 1,0 0-1,0-1 0,-1 0 0,1 0 0,-1 0 1,0-1-1,0 1 0,0-1 0,-1 0 0,0-1 1,6-8-1,6-11 251,-2 0 0,17-39 0,-28 57-331,6-17 103,-5 14-254,-7 20-637,-4 15 238,2-10 376,0 1 1,1 1-1,1-1 1,0 0-1,1 1 0,1-1 1,2 24-1,-1-38 64,0-1-1,0 0 1,0 1-1,1-1 0,-1 1 1,1-1-1,-1 0 1,1 0-1,-1 1 1,1-1-1,0 0 0,-1 0 1,1 0-1,0 0 1,0 0-1,2 2 1,-3-3 11,1 1 0,0-1 0,0 0 0,0 1 0,0-1 0,0 0 0,0 1 0,-1-1 0,1 0 0,0 0 0,0 0 0,0 0 0,0 0 0,0 0 0,0 0 0,0 0 0,0-1 0,1 1 1,2-2 83,0 0 1,0 0-1,0 0 1,0 0 0,0-1-1,0 1 1,-1-1-1,4-4 1,14-15 172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130 373 2457,'0'0'117,"1"1"1,-1 0 0,0-1 0,1 1 0,-1-1-1,0 1 1,1-1 0,-1 1 0,1-1 0,-1 1 0,1-1-1,-1 0 1,1 1 0,-1-1 0,1 1 0,-1-1-1,1 0 1,-1 0 0,1 1 0,0-1 0,-1 0 0,1 0-1,-1 0 1,1 0 0,1 0 0,19 3 1162,-19-2-901,11-1 474,0 0 0,0-1 0,0 0 0,0-1 0,0-1 0,0 0 1,-1 0-1,1-1 0,18-10 0,-4 1-467,-2-1-1,1-1 1,26-22 0,-40 28-317,0-1 0,-2 1 0,1-2 0,-1 0 0,-1 0 0,0-1 0,0 0 0,-1 0 0,-1-1 1,0 0-1,0-1 0,-2 1 0,0-1 0,0 0 0,-1 0 0,-1-1 0,2-19 0,-7 9-146,2 24 67,0 1 0,0-1 0,0 1 0,0 0 0,-1-1 0,1 1 0,0-1 0,0 1 1,0 0-1,0-1 0,-1 1 0,1-1 0,0 1 0,0 0 0,-1 0 0,1-1 0,0 1 0,-1 0 1,1-1-1,0 1 0,-1 0 0,1 0 0,0 0 0,-1-1 0,1 1 0,-1 0 0,1 0 0,0 0 0,-1 0 1,1 0-1,-1 0 0,1 0 0,0 0 0,-1 0 0,1 0 0,-1 0 0,1 0 0,-1 0 0,1 0 1,0 0-1,-1 0 0,1 0 0,-1 0 0,1 1 0,0-1 0,-1 0 0,1 0 0,0 0 0,-1 1 0,1-1 1,0 0-1,-1 1 0,1-1 0,0 0 0,-1 0 0,1 1 0,0-1 0,0 1 0,0-1 0,-1 1 0,-5 6-147,0 0 0,0 1 0,0 0 0,1 0-1,-7 16 1,-20 54-364,12-28 297,16-41 206,-33 80-99,-79 134 0,100-197 191,-1-1 0,-1-1 1,-2 0-1,0-2 0,-1 0 0,-1-1 0,-2-1 0,0-2 0,-37 24 1,29-29 271,31-12-318,0-1 1,-1 0 0,1 0 0,0 1 0,0-1 0,0 0 0,0 0 0,0 0-1,0 0 1,0 0 0,0 0 0,0-1 0,0 1 0,0 0 0,0 0-1,0-1 1,0 1 0,0-1 0,0 1 0,0-1 0,0 1 0,0-1-1,0 0 1,1 1 0,-1-1 0,0 0 0,0 0 0,1 1 0,-1-1-1,0 0 1,0-1 0,0-2 28,0 1 0,0-1 1,0 1-1,1-1 0,0 0 0,-1 1 0,1-1 0,1 0 0,-1 1 0,0-1 0,1 1 1,0-1-1,0 1 0,0-1 0,0 1 0,0-1 0,1 1 0,1-4 0,2-1 9,0-1-1,1 1 1,-1 0-1,2 0 0,-1 0 1,9-7-1,7-3 47,2 0-1,0 1 1,29-16-1,87-38 73,-83 43-143,106-45 27,-35 16 55,-118 52-105,38-20 91,-46 24-97,1-1 1,0 0-1,0 0 0,-1-1 1,1 1-1,-1 0 1,1-1-1,-1 0 0,0 1 1,0-1-1,0 0 0,1-4 1,-2 6-14,-1 1 1,0 0-1,0-1 1,0 1-1,0 0 1,0-1-1,0 1 0,0 0 1,0-1-1,0 1 1,0 0-1,0-1 1,0 1-1,0 0 1,0-1-1,0 1 1,0 0-1,0-1 1,0 1-1,0 0 1,0-1-1,0 1 1,-1 0-1,1 0 0,0-1 1,0 1-1,0 0 1,-1-1-1,1 1 1,0 0-1,0 0 1,-1-1-1,-13-1-74,-19 7-112,20-1 167,0 1 0,1 0 0,-1 0 0,1 1 0,0 1 0,1 0 0,-1 0 0,2 1 0,-1 1 0,1 0 0,0 0 0,1 1 0,0 0 0,1 1 0,0 0 0,0 0 0,1 0 0,1 1 0,0 0 0,0 1 0,1 0 0,1-1 0,0 1 0,1 0 0,-2 21 0,4-30 20,1 0 0,0 0 0,0 0 0,0-1 0,0 1 0,1 0 1,-1 0-1,1 0 0,2 6 0,-2-9 5,-1 0-1,1 0 1,0 0 0,-1 0-1,1 0 1,0 0-1,0 0 1,0 0 0,0 0-1,0-1 1,0 1 0,0 0-1,0-1 1,0 1-1,0-1 1,0 1 0,0-1-1,0 1 1,0-1 0,0 0-1,0 0 1,1 0-1,-1 1 1,0-1 0,0 0-1,0 0 1,1 0 0,-1-1-1,0 1 1,0 0-1,0 0 1,0-1 0,1 1-1,-1-1 1,1 0 0,13-5 44,-1-1 0,1-1 0,-2 0 0,1-1 0,-2-1 1,16-13-1,-9 8-5,46-44 69,10-8-43,-64 59-86,0 0 0,0 1 0,0 0 0,1 0 1,15-5-1,-25 12 2,0-1 1,-1 0-1,1 1 1,0-1 0,0 1-1,0-1 1,0 1-1,0 0 1,0 0 0,-1 0-1,1 0 1,0 0-1,0 1 1,0-1-1,0 0 1,0 1 0,0 0-1,-1-1 1,1 1-1,0 0 1,3 2-1,-3-1-2,0 0-1,0 0 0,1 1 0,-2-1 1,1 1-1,0 0 0,0 0 0,-1-1 0,1 1 1,-1 0-1,0 0 0,1 4 0,4 7 63,-6-14-39,0 0-1,1 0 0,-1 0 1,0 0-1,0 0 0,0 0 1,0 0-1,0 1 1,0-1-1,0 0 0,0 0 1,0 0-1,1 0 0,-1 0 1,0 0-1,0 0 1,0 0-1,0 0 0,0 0 1,0 0-1,0 0 1,0 0-1,1 0 0,-1 0 1,0 0-1,0 0 0,0 0 1,0 0-1,0 0 1,0 0-1,0 0 0,1 0 1,-1 0-1,0 0 0,0 0 1,0 0-1,0 0 1,0-1-1,0 1 0,0 0 1,0 0-1,0 0 1,1 0-1,-1 0 0,0 0 1,0 0-1,0 0 0,0 0 1,0-1-1,0 1 1,0 0-1,6-26 387,-6 24-389,1 0-1,-1 1 1,0-1 0,0 0 0,0 1-1,0-1 1,0 0 0,0 1-1,-1-1 1,1 1 0,-1-1-1,1 0 1,-1 1 0,0-2 0,0 2-13,1 0 1,-1 1 0,1-1 0,-1 1-1,1-1 1,-1 1 0,1-1 0,-1 1 0,0 0-1,1-1 1,-1 1 0,0 0 0,1-1-1,-1 1 1,0 0 0,0 0 0,1 0-1,-1-1 1,0 1 0,1 0 0,-3 0 0,0 1-26,-1 0 1,0 0 0,1 0 0,-1 0 0,1 0-1,-1 1 1,1-1 0,0 1 0,-1 0 0,-4 4-1,-22 17-61,-48 47 1,64-56 89,1 1 1,1 1-1,0 0 1,1 0 0,-10 21-1,19-32 2,-1 0-1,1 0 1,1 0-1,-1 0 0,1 0 1,0 0-1,0 0 1,0 11-1,1-15 6,0 0-1,0 1 1,0-1 0,1 0-1,-1 1 1,0-1-1,1 0 1,-1 0 0,1 1-1,-1-1 1,1 0-1,0 0 1,0 0 0,-1 0-1,1 0 1,0 0-1,0 0 1,0 0 0,0 0-1,0 0 1,0 0-1,0-1 1,0 1-1,1 0 1,-1-1 0,0 1-1,0-1 1,1 1-1,-1-1 1,0 1 0,0-1-1,1 0 1,-1 0-1,0 0 1,1 0 0,-1 0-1,0 0 1,1 0-1,-1 0 1,3-1 0,4-1 26,1 1 0,-1-1 1,1-1-1,-1 0 1,0 0-1,0 0 0,0-1 1,-1-1-1,1 1 1,-1-1-1,0 0 0,0-1 1,-1 1-1,0-1 0,0-1 1,7-9-1,1-2 9,-1-1-1,-1 0 1,-1-1-1,-1 0 1,8-23-1,-11 27-307,-13 34-65,-4 12 176,5-12 118,-14 57-7,18-66 57,-1 0 1,1 0-1,1 0 0,0 1 1,1 16-1,-1-25-3,0 0 0,1 0 0,-1 0 0,0 0 1,0 0-1,0 0 0,1-1 0,-1 1 0,1 0 0,-1 0 0,0 0 1,1 0-1,-1-1 0,1 1 0,0 0 0,-1 0 0,1-1 0,0 1 1,-1-1-1,1 1 0,0 0 0,0-1 0,-1 1 0,1-1 0,0 0 0,1 1 1,0-1 6,0 1 0,0-1 0,0 0 0,-1-1 0,1 1 0,0 0 0,0 0 0,-1-1 0,1 1 0,0-1 0,0 0 0,2-1 0,4-2 34,0-1 0,0-1 1,0 1-1,7-8 1,87-99 346,-19 19 106,-69 79-439,1 0 0,0 2 1,1 0-1,20-12 0,-34 23-86,0 0 0,-1 0 0,1 0 0,0 0 1,0 0-1,0 1 0,-1-1 0,1 1 0,0-1 0,0 1 0,0 0 0,0 0 0,0-1 0,0 1 0,0 1 0,4-1 0,-5 1 6,0 0 0,1-1 0,-1 1 1,0 0-1,0 0 0,0-1 0,1 1 0,-1 0 0,0 0 0,0 0 0,0 1 0,-1-1 1,1 0-1,0 0 0,0 0 0,-1 1 0,1-1 0,0 2 0,2 6-40,-1 1 0,0 0-1,0 0 1,-1 0 0,0 14-1,0-4 106,-1-16-40,2 16 4,-1-1 0,-1 1 0,-3 30 0,2-45-1,1 0 0,-1 0-1,-1-1 1,1 1 0,-1 0 0,0-1 0,0 1 0,0-1 0,0 0 0,-1 1 0,0-1 0,0 0-1,0-1 1,0 1 0,0 0 0,-1-1 0,0 0 0,0 0 0,-7 5 0,0-3 35,0-1 0,0 0 0,-1 0 0,1-1 0,-1 0 0,-21 1 0,9-2 72,0-2 0,-34-3 1,54 3-81,-1 0 1,1-1 0,0 0 0,-1 0 0,1-1 0,0 1-1,0-1 1,-7-4 0,10 5-28,0 1 1,0-1-1,0 0 1,0 0-1,0 0 0,0 0 1,0 0-1,0 0 1,0 0-1,1 0 0,-1 0 1,0 0-1,1 0 1,-1 0-1,1-1 0,0 1 1,-1 0-1,1 0 1,0-1-1,0 1 0,-1 0 1,1 0-1,0-1 1,0 1-1,0 0 0,1-1 1,-1 1-1,0 0 1,0 0-1,1-1 1,-1 1-1,1 0 0,0-2 1,1 1-27,0-1 1,-1 1 0,2-1 0,-1 1-1,0 0 1,0 0 0,1-1-1,-1 2 1,1-1 0,0 0 0,-1 0-1,1 1 1,0 0 0,0-1 0,0 1-1,0 0 1,0 1 0,0-1-1,0 0 1,5 1 0,5-2-50,-1 1 0,1 1 0,19 1 0,-23 0 44,0 1 0,0 0 0,0 1 0,0 0 0,-1 0 0,1 1 0,-1 0 0,11 7 0,2 0 39,-18-9-4,0-1 0,0 0 1,0 0-1,1 0 0,-1-1 0,0 1 0,1-1 0,-1 0 0,0 0 0,1 0 1,-1 0-1,0-1 0,1 1 0,-1-1 0,0 0 0,1 0 0,-1 0 0,0 0 0,0-1 1,0 1-1,0-1 0,0 0 0,-1 0 0,1 0 0,2-2 0,5-4 24,-1-1-1,0 1 1,-1-2-1,0 1 1,10-16-1,62-120 194,-47 81-184,-12 23-195,-28 46-472,-3 8 417,-4 15 139,1 1-1,2 0 0,1 1 1,-10 52-1,14-39 104,6-41-24,0 1 1,1-1-1,-1 0 1,0 1-1,0-1 1,1 0-1,0 0 1,-1 1-1,1-1 0,0 0 1,0 0-1,0 0 1,0 0-1,0 0 1,3 3-1,-3-4-2,0-1 0,-1 1 0,1-1 0,0 0-1,0 1 1,-1-1 0,1 0 0,0 1 0,0-1 0,0 0 0,-1 0 0,1 1-1,0-1 1,0 0 0,0 0 0,0 0 0,0 0 0,-1 0 0,1-1-1,0 1 1,0 0 0,0 0 0,-1 0 0,1-1 0,0 1 0,0 0-1,0-1 1,-1 1 0,1-1 0,0 1 0,-1-1 0,1 1 0,0-2 0,23-21-464,-20 18 247,19-21-733,5-5 288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54 2529,'-4'-20'1992,"4"3"689,4 6-729,2 5-936,4 7 128,0 6-1144,0 9 208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2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2304,'-1'2'109,"0"-1"0,1 0 0,-1 1-1,0-1 1,0 1 0,1 0-1,-1-1 1,1 1 0,-1 0-1,1-1 1,0 1 0,0 0-1,0-1 1,0 3 0,-1 1-15,-2 22-61,-2 1 0,-1-1 0,-2 0-1,0 0 1,-2-1 0,-1 0 0,0-1 0,-29 44 0,-35 31 1586,20-39 4774,54-60-6246,1 0 1,0-1-1,-1 1 0,1-1 0,-1 1 0,1-1 1,-1 1-1,1-1 0,-1 1 0,1-1 0,-1 1 1,0-1-1,1 0 0,-1 1 0,1-1 0,-1 0 1,0 0-1,1 1 0,-1-1 0,0 0 0,0 0 1,4-13 2352,16-23-774,-12 24-1615,1 1 1,0 0-1,1 0 1,1 1-1,0 0 1,0 0 0,16-10-1,-19 15-128,1 0 0,-1 0-1,0 1 1,1 1 0,0-1 0,0 1-1,0 1 1,0-1 0,1 1-1,-1 1 1,0 0 0,1 0 0,12 0-1,-18 1 4,0 0 0,0 1-1,0-1 1,0 1 0,-1 0-1,1-1 1,0 1 0,0 0-1,-1 1 1,1-1-1,0 0 1,-1 1 0,0 0-1,1-1 1,-1 1 0,0 0-1,0 0 1,0 0 0,0 1-1,0-1 1,2 4-1,-2-2 5,-1-1-1,0 0 0,0 1 0,0-1 0,0 1 0,0-1 0,-1 1 0,0 0 0,0-1 0,0 1 1,0-1-1,0 1 0,-1 0 0,1-1 0,-1 1 0,0-1 0,-3 7 0,-1 2 0,-1-1 0,0 0 0,-1-1 0,0 0 0,0 0 0,-1 0 0,0-1 1,-1 0-1,-16 13 0,10-11 21,0 0 0,-1 0 0,-1-2 0,0 0 0,-28 11 0,37-17 19,-1-1 1,1 0-1,-1 0 0,0-1 0,0 0 1,0 0-1,0-1 0,-10-1 1,18 1-16,-1 0 0,0 0 1,0 0-1,0 0 1,0-1-1,0 1 0,0-1 1,1 0-1,-1 1 1,0-1-1,0 0 0,1 0 1,-1 0-1,0 0 1,1 0-1,-1-1 0,1 1 1,0 0-1,-1-1 1,1 1-1,0-1 0,0 1 1,0-1-1,0 0 1,0 1-1,0-1 0,1 0 1,-1 0-1,0 0 1,1 1-1,-1-1 0,1 0 1,0 0-1,0 0 1,0 0-1,0 0 0,0 0 1,0 0-1,0 0 1,1 0-1,-1 1 0,2-5 1,-1 3-23,0 0 1,0 0-1,0 0 0,1 0 1,-1 0-1,1 1 0,0-1 1,0 0-1,0 1 1,0-1-1,1 1 0,-1 0 1,1 0-1,-1 0 1,1 0-1,-1 0 0,1 1 1,0-1-1,0 1 0,0-1 1,0 1-1,0 0 1,0 0-1,1 1 0,-1-1 1,4 0-1,11-1-55,0 1 0,0 0 0,28 4 0,-31-2 63,-2 0 15,0 0 0,1-1-1,-1 0 1,0-1 0,0 0-1,0-1 1,-1-1 0,1 0-1,16-6 1,5-7 46,-1-1-1,-1-1 1,0-2-1,-2-2 1,0-1-1,-2 0 1,44-48-1,-55 51-14,-1-1-1,24-42 1,-33 50-58,0-1 1,-1 1 0,-1-1 0,0-1 0,-1 1 0,3-20 0,-6 33 1,-1 1 1,0-1 0,0 1-1,0-1 1,0 1 0,1-1-1,-1 1 1,0-1 0,0 1-1,0-1 1,0 1 0,0-1-1,0 1 1,0-1 0,0 1-1,-1-1 1,1 1 0,0-1-1,0 1 1,0-1 0,0 1-1,-1-1 1,1 1 0,0-1-1,-1 1 1,1 0 0,0-1-1,-1 1 1,1-1 0,0 1-1,-1 0 1,0-1 0,0 1-12,0 0 0,0 1 0,0-1 0,0 0 0,0 1 0,0-1 0,0 0 0,1 1 0,-1-1 0,0 1 0,0-1 0,0 1 0,0 0 0,-1 1 0,-27 30-356,-119 201-99,137-213 428,0 1 0,1 1 0,-12 40 0,19-55 44,1 1 1,1 0-1,-1 0 0,2 0 1,-1 0-1,1 0 1,0 0-1,0 0 1,1-1-1,0 1 0,1 0 1,-1 0-1,2 0 1,4 13-1,-5-18 25,0 0 0,0 1 0,0-1 0,0 0 0,0-1-1,0 1 1,1 0 0,-1 0 0,1-1 0,0 0 0,0 1 0,0-1 0,0 0 0,0-1 0,0 1-1,1-1 1,3 2 0,-3-2 23,1 0 0,0 0 0,0 0 0,0-1 0,0 0 0,0 0 0,0-1 0,0 1 0,0-1 0,0 0 0,6-2 0,2-1 44,-1-1-1,0-1 0,0 0 1,0 0-1,0-2 1,-1 1-1,0-1 1,13-13-1,1-4 53,-1-2 0,-1 0 0,37-60 0,-48 59-102,-12 28-43,0-1-1,1 1 1,-1-1 0,0 1-1,0-1 1,0 1 0,0-1 0,0 1-1,0-1 1,0 1 0,0-1 0,0 1-1,0-1 1,0 1 0,0-1 0,0 1-1,0-1 1,0 1 0,-1-1 0,1 1-1,0-1 1,0 1 0,-1-1-1,1 1 1,0-1 0,-1 1 0,1-1-1,0 1 1,-1 0 0,1-1 0,0 1-1,-1 0 1,1-1 0,-1 1 0,1 0-1,-1 0 1,1-1 0,-1 1 0,1 0-1,-1 0 1,1 0 0,-1 0-1,1 0 1,-1-1 0,1 1 0,-1 0-1,1 0 1,-1 0 0,1 0 0,-1 1-1,0-1 1,0 0 0,-2 1-35,-1 0-1,1 0 1,0 0-1,-1 1 1,1-1 0,0 1-1,0 0 1,0 0 0,0 0-1,1 0 1,-1 0 0,0 1-1,1-1 1,0 1 0,-4 5-1,-1 1-24,1 1-1,0 0 0,-8 17 1,7-11 45,1 1 1,1 0 0,0 0 0,1 0 0,-3 24-1,7-35 36,0 1 0,0-1-1,0 0 1,1 0 0,0 1-1,0-1 1,0 0 0,3 7-1,-2-10 15,-1 1 0,1-1-1,0 0 1,0 0 0,0 0 0,0 0-1,1 0 1,-1-1 0,1 1 0,-1 0-1,1-1 1,0 0 0,0 0 0,0 0-1,4 2 1,-5-3-6,0-1-1,0 1 1,-1 0-1,1-1 1,0 1-1,0-1 1,0 0-1,0 1 1,0-1-1,0 0 1,0 0-1,0-1 1,0 1-1,0 0 1,0-1-1,0 1 1,0-1-1,0 1 1,0-1-1,0 0 1,0 0-1,-1 0 1,3-1-1,2-3-1005,0 1 1,-1-1-1,1 0 0,8-12 0,12-14-1469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3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366 287 3777,'4'-11'1637,"0"0"0,-1-1 0,2-15 0,-5 23-1332,0 0-1,0 1 1,0-1-1,0 0 1,-1 1-1,1-1 0,-1 0 1,0 1-1,0-1 1,0 1-1,-1-1 1,1 1-1,-1 0 1,0-1-1,-2-2 1,3 4-283,-1 1 0,0-1 0,0 1 0,0 0 0,1 0 0,-1 0 0,0 0 0,-1 0 0,1 0 1,0 0-1,0 0 0,0 1 0,0-1 0,-1 1 0,1 0 0,0 0 0,0 0 0,-1 0 0,1 0 0,0 0 1,0 0-1,-1 1 0,1-1 0,0 1 0,-4 1 0,-1 0-74,0 1 0,0 0 1,0 0-1,0 0 0,0 1 0,-7 5 1,11-7 42,1 0 0,0 0-1,0 0 1,-1 0 0,1 1 0,0-1 0,1 0 0,-1 1 0,0 0 0,1-1 0,-1 1 0,1 0 0,0 0 0,0 0 0,0-1 0,0 1 0,1 0 0,-1 0 0,1 0 0,-1 1 0,1-1 0,0 0 0,1 3-1,1 4 20,0 0 0,1 1 0,1-1 0,0-1 0,7 14 0,-7-14 9,0 0 1,0 1-1,0-1 1,-1 1-1,3 17 0,-6-21 1,0-1-1,0 1 0,-1-1 0,1 1 1,-1-1-1,-1 0 0,1 1 1,-1-1-1,0 0 0,0 0 0,0 0 1,-1 0-1,1 0 0,-1-1 1,0 1-1,-1-1 0,1 0 1,-1 0-1,0 0 0,0 0 0,-9 6 1,6-5 50,-1 0 0,0-1 0,0 0 1,-1 0-1,1 0 0,-1-1 0,0-1 1,0 1-1,0-2 0,0 1 0,0-1 1,-13 0-1,19-1-23,0 0 0,0-1 0,0 1 0,0-1 0,0 0 0,0 0 0,0 0 0,0 0 0,0 0 0,1-1 1,-1 1-1,0-1 0,1 1 0,-1-1 0,-3-4 0,2 2 11,1-1-1,-1 1 1,1-1 0,-1 0 0,2 0-1,-1 0 1,0 0 0,-1-6 0,1 2-31,0 0 1,1 0 0,0 0 0,1 0 0,0 0 0,0 0 0,1-1 0,0 1 0,0 0 0,3-13 0,-2 19-36,-1 1 0,1 0 0,-1 0 0,1 0 0,0 0-1,0 0 1,0 0 0,0 0 0,1 0 0,-1 1 0,2-3 0,-2 3-6,0 0 1,-1 1 0,1-1 0,0 1-1,0-1 1,0 1 0,0 0-1,-1-1 1,1 1 0,0 0 0,0-1-1,0 1 1,0 0 0,0 0 0,0 0-1,0 0 1,0 0 0,0 0-1,1 0 1,0 1-12,1 0-1,-1 0 1,0 0-1,1 0 1,-1 0-1,0 0 1,0 1-1,0-1 1,0 1-1,0 0 1,0 0 0,-1-1-1,1 1 1,-1 0-1,1 1 1,-1-1-1,3 4 1,1 7-4,1-1 0,5 24 1,-8-25 38,0 0 1,1 0 0,0 0 0,12 20 0,-15-29 0,1 0 1,0 0-1,-1 0 1,1 0-1,0-1 0,0 1 1,0 0-1,0-1 1,0 1-1,0-1 1,0 0-1,1 0 1,-1 0-1,1 0 0,-1 0 1,0 0-1,5 0 1,-2 0 15,0-1-1,0 0 1,0 0 0,0 0 0,0-1-1,-1 0 1,1 0 0,8-2 0,1-3 79,0 0 0,0 0 0,-1-2 1,0 1-1,13-11 0,-7 3 142,0-1 0,-1-1 1,-1-1-1,-1-1 0,0 0 0,22-36 1,-34 48-387,-10 16-27,-12 20-54,8-6 156,-13 41 1,20-55 61,0 1 1,1 0 0,1 1 0,0-1 0,0 0 0,1 0 0,1 11 0,-1-19 6,0 0 0,0 0 0,1 0 0,-1 0 0,0 0 1,1 0-1,-1 0 0,1 0 0,0-1 0,0 1 1,0 0-1,0 0 0,0-1 0,0 1 0,0-1 1,0 1-1,1-1 0,-1 1 0,1-1 0,-1 0 1,1 0-1,-1 0 0,1 1 0,0-1 0,-1-1 1,1 1-1,0 0 0,0 0 0,0-1 0,0 1 1,2 0-1,-1-1 20,1-1 0,-1 1 0,0 0 1,0-1-1,0 1 0,0-1 0,0 0 0,0 0 1,-1 0-1,1-1 0,0 1 0,0-1 0,-1 1 1,1-1-1,-1 0 0,1 0 0,-1 0 0,4-4 1,8-13 55,0 0 1,-2-1 0,0 0-1,-1-1 1,-1 0 0,-1-1-1,-1 0 1,8-36 0,-14 50-72,-1-1 0,0 1 0,0 0 0,0 0 1,-1 0-1,-1-11 0,1 17-20,-1 0 1,1 0 0,-1-1-1,1 1 1,-1 0 0,0 0-1,0 0 1,0-1-1,0 1 1,0 0 0,0 1-1,-1-1 1,1 0 0,-1 0-1,1 0 1,-1 1 0,1-1-1,-1 1 1,0-1-1,0 1 1,0 0 0,0 0-1,0 0 1,0 0 0,0 0-1,-3-1 1,0 1-19,-1 1-1,1-1 1,0 1 0,0 0 0,0 1-1,0-1 1,0 1 0,0 0 0,0 0 0,0 0-1,0 1 1,0 0 0,0 0 0,1 0 0,-1 0-1,1 1 1,-1 0 0,1 0 0,0 0-1,0 0 1,0 1 0,-5 6 0,2-2 7,0 0 0,1 0 1,0 0-1,0 1 0,1-1 0,0 1 1,1 1-1,0-1 0,0 1 1,-3 17-1,6-23 21,0 0 0,1-1 1,0 1-1,0 0 0,0 0 0,0 0 1,1 0-1,-1 0 0,1 0 0,0 0 1,0 0-1,1 0 0,-1-1 0,1 1 0,0 0 1,0-1-1,0 0 0,0 1 0,0-1 1,1 0-1,0 0 0,-1 0 0,1-1 1,0 1-1,0 0 0,1-1 0,-1 0 1,0 0-1,1 0 0,0 0 0,-1-1 1,1 1-1,0-1 0,0 0 0,0 0 0,-1 0 1,1-1-1,0 0 0,0 1 0,5-1 1,0-2 29,0 0 1,1 0 0,-1-1-1,0 0 1,0-1 0,-1 1 0,1-2-1,14-9 1,1-3 95,34-31 1,-32 24-69,0-1 0,-2-1 1,-2-1-1,0-1 0,-2-1 0,0-1 1,-3-1-1,26-58 0,-31 44-147,-12 44 79,0 1 0,1-1-1,-1 1 1,0-1 0,0 1-1,0-1 1,0 1 0,0-1 0,0 1-1,0-1 1,0 1 0,0-1 0,0 1-1,0-1 1,0 1 0,0-1-1,-1 1 1,1-1 0,0 1 0,0-1-1,-1 1 1,1-1 0,-2 1-17,1 1 0,0 0 0,0-1 0,0 1 0,0 0 0,0 0 1,0 0-1,0 0 0,0 0 0,1 0 0,-1 0 0,0 0 0,1 0 1,-2 2-1,-1 3-18,-139 226-606,122-194 682,1 1 1,3 1-1,1 0 0,-14 56 1,29-92-28,-2 4 15,0 0-1,1 0 1,0 15-1,1-21-12,0 0 0,0-1-1,0 1 1,0 0 0,0-1-1,1 1 1,-1-1 0,0 1-1,1-1 1,0 1 0,-1-1-1,1 1 1,0-1 0,0 1-1,0-1 1,0 0 0,0 1-1,0-1 1,0 0 0,0 0 0,1 0-1,-1 0 1,0 0 0,1 0-1,-1 0 1,2 0 0,1 0 13,1 0 1,-1 0 0,0-1-1,1 1 1,-1-1 0,0 0 0,1-1-1,-1 1 1,0-1 0,1 0-1,-1 0 1,0 0 0,0 0 0,0-1-1,0 0 1,0 1 0,6-5-1,4-2 48,-1-1-1,0-1 0,18-16 0,-12 7-55,-1-1-1,-1 0 1,-1-2-1,0 0 1,-2 0-1,-1-2 1,0 1 0,16-48-1,-48 120-649,10-27 616,-9 30-1,18-49 25,-16 71 62,14-65-41,1-1 1,1 0-1,-1 0 0,2 1 0,-1-1 0,4 16 0,-4-23-17,0 0-1,0-1 0,0 1 1,0-1-1,0 1 0,1 0 0,-1-1 1,0 1-1,1 0 0,-1-1 1,0 1-1,1-1 0,-1 1 0,1-1 1,-1 1-1,1-1 0,-1 1 1,1-1-1,-1 0 0,1 1 0,-1-1 1,1 1-1,-1-1 0,1 0 1,0 0-1,-1 1 0,1-1 0,0 0 1,-1 0-1,1 0 0,0 0 1,-1 0-1,1 0 0,0 0 0,-1 0 1,1 0-1,0 0 0,-1 0 1,1 0-1,0-1 0,-1 1 0,1 0 1,0 0-1,-1-1 0,1 1 1,-1 0-1,1-1 0,0 0 0,4-2 33,1-1 0,-2 1-1,1-1 1,5-6-1,13-15 40,-2-1 0,-1-1-1,23-39 1,32-43-140,-66 101-189,-12 20 3,-13 21 27,1-5 201,-13 34 0,25-52 32,-1-1 0,2 1 0,-1 0 0,1-1 0,1 1 0,0 0 0,0 19 0,1-28-6,0 1 0,0 0 1,0-1-1,0 1 1,1 0-1,-1-1 0,0 1 1,1 0-1,-1-1 1,1 1-1,0 0 0,-1-1 1,1 1-1,0-1 0,0 1 1,0-1-1,0 0 1,0 1-1,0-1 0,1 0 1,-1 0-1,0 0 1,1 0-1,-1 0 0,0 0 1,1 0-1,-1 0 0,1 0 1,0-1-1,-1 1 1,1-1-1,0 1 0,-1-1 1,1 0-1,0 1 1,-1-1-1,1 0 0,0 0 1,-1 0-1,1-1 0,0 1 1,0 0-1,-1 0 1,1-1-1,-1 1 0,3-2 1,4-1 22,0 0 0,0 0 0,-1-1 1,1 1-1,-1-2 0,0 1 0,0-1 0,7-7 0,4-6 25,0-2-1,-1 0 1,-1-1-1,24-42 0,40-100 66,-43 83-117,-21 51-200,-15 27-90,-9 18-49,-10 17 81,-58 114 54,65-123 229,-2 0 1,0 0-1,-1-2 1,-1 0-1,-1 0 1,-30 30-1,43-49 7,0-1-1,0 0 1,0 1 0,0-1-1,0 0 1,-1 0-1,1-1 1,-1 1-1,-3 1 1,7-3-25,-1 0-1,1-1 1,0 1 0,0 0 0,0 0-1,0 0 1,-1 0 0,1 0 0,0-1 0,0 1-1,0 0 1,0 0 0,0 0 0,-1-1 0,1 1-1,0 0 1,0 0 0,0 0 0,0-1 0,0 1-1,0 0 1,0 0 0,0 0 0,0-1 0,0 1-1,0 0 1,0 0 0,0-1 0,0 1-1,0 0 1,0 0 0,0 0 0,0-1 0,0 1-1,1 0 1,-1 0 0,0 0 0,0-1 0,0 1-1,0 0 1,0 0 0,0 0 0,1 0 0,-1-1-1,6-12 116,7-10-79,2 2 0,0 0 0,1 1 0,27-28 0,-32 38-72,0 0 0,0 1 0,1 0 0,0 0 0,1 2 0,0-1 0,0 2 0,0 0 0,23-7 0,-34 12 11,1 0-1,-1 1 1,1-1-1,0 1 1,-1 0-1,1 0 1,-1 0-1,1 0 1,0 0-1,-1 0 1,1 1-1,-1-1 1,1 1-1,-1 0 1,1-1-1,-1 1 1,1 1-1,-1-1 1,4 2-1,-4-1 4,-1 0 0,1 0-1,-1 0 1,1 0 0,-1 0 0,0 0-1,0 0 1,0 0 0,0 1-1,0-1 1,0 0 0,0 1-1,-1-1 1,1 1 0,-1-1 0,0 0-1,0 1 1,0-1 0,0 1-1,0-1 1,0 1 0,-1 2-1,-3 8 21,1 1 0,-2-1-1,0 0 1,0 0-1,-1 0 1,-1-1 0,-9 14-1,7-12-198,1 0 0,0 1 0,1 0 0,-9 26 0,17-39-1248,8-10 514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3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2377,'-2'-7'1768,"0"1"32,2 5-119,-3-1-137,3 2-816,0 0 776,0 0-1208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3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2809,'28'37'1359,"-28"-36"-1322,0 0 0,0 0 1,0 1-1,0-1 1,0 0-1,-1 0 1,1 0-1,0 0 0,0 0 1,-1 0-1,1 0 1,-1 0-1,1 0 1,-1 0-1,1 0 1,-1 0-1,1 0 0,-1 0 1,0 0-1,0 0 1,1 0-1,-1-1 1,0 1-1,0 0 0,0-1 1,0 1-1,-2 0 1,-2 4 66,-14 16 184,0 0 1,2 2 0,-18 30-1,26-40-209,2 1 0,0 1 0,1-1 0,0 1 0,1 0 0,0 1 0,-2 18 0,7-32 89,-1 0 1,1 1 0,0-1-1,0 0 1,0 1 0,0-1-1,0 1 1,1-1 0,-1 0 0,1 1-1,-1-1 1,1 0 0,0 0-1,0 1 1,0-1 0,0 0 0,1 0-1,-1 0 1,0 0 0,3 2-1,-2-2 42,0-1-1,1 1 0,-1 0 0,1-1 0,0 0 0,-1 1 0,1-1 1,0 0-1,0 0 0,0-1 0,0 1 0,0-1 0,0 1 0,3-1 1,2 0 13,-1 0-1,1-1 1,0 0 0,-1 0 0,1-1 0,0 0 0,-1 0 0,0 0 0,1-1 0,-1 0 0,9-7 0,-7 4-158,-1-1 1,1-1-1,-2 0 0,1 0 1,-1-1-1,0 1 1,-1-1-1,0-1 1,0 1-1,6-18 0,-7 14-31,0-1-1,0 0 0,-1 0 0,-1-1 1,-1 1-1,0-1 0,0-22 0,-2 34-41,0 0-1,0 0 0,-1 0 0,1 0 1,-1 0-1,1 0 0,-1 0 1,0 0-1,0 0 0,-1 0 0,1 0 1,0 1-1,-1-1 0,0 1 0,1-1 1,-5-3-1,5 5-12,-1-1-1,0 1 1,-1 0-1,1-1 1,0 1 0,0 0-1,0 0 1,-1 1 0,1-1-1,0 0 1,-1 1-1,1 0 1,0-1 0,-1 1-1,1 0 1,-1 0-1,1 0 1,-1 1 0,1-1-1,0 1 1,-3 0 0,-7 2-24,1 1 1,0 0-1,0 1 1,0 0 0,1 1-1,-1 0 1,2 1-1,-1 0 1,1 0 0,-15 15-1,19-17 50,1 0 0,-1 0 1,1 0-1,0 1 0,0 0 0,0 0 0,1 0 0,0 0 0,0 1 0,1-1 0,0 1 0,0 0 0,0-1 0,1 1 0,0 0 1,0 0-1,1 0 0,0 0 0,1 9 0,-1-14 1,0 0 1,1 0-1,-1 0 0,1 0 1,0-1-1,0 1 1,-1 0-1,1-1 0,0 1 1,1 0-1,-1-1 1,0 1-1,0-1 0,1 0 1,-1 1-1,0-1 1,1 0-1,0 0 0,-1 0 1,1 0-1,0 0 1,-1 0-1,1 0 0,0-1 1,0 1-1,0-1 1,-1 1-1,1-1 0,0 0 1,0 1-1,0-1 1,0 0-1,0 0 0,0-1 1,0 1-1,2-1 1,6 0 38,-1-1 0,1 0 0,-1-1 0,0 0 0,16-8 0,-12 3 95,1-1 1,-2 0-1,0-1 0,0-1 1,0 0-1,18-23 1,-14 15 117,29-25 1,-39 39-260,0 0 1,0 1 0,1 0-1,-1 0 1,1 0-1,0 1 1,0 0 0,1 0-1,7-1 1,-13 3-19,0 1 0,0-1 0,-1 1 0,1 0 0,0-1 0,0 1 0,0 0 0,0 0 0,-1 0 0,1 0 0,0 1 0,0-1 0,0 0 0,-1 1 0,1 0 0,0-1 0,0 1 0,-1 0 0,1 0-1,2 1 1,-3-1-2,0 1-1,0-1 1,0 0-1,-1 1 1,1-1-1,0 1 1,0-1-1,-1 1 1,1 0-1,-1-1 1,1 1-1,-1 0 1,0-1-1,0 1 0,0 0 1,0-1-1,0 4 1,-1 5-25,-1 0 0,-1 0 0,1 0 0,-1-1 0,-1 1 1,-4 8-1,-4 7 221,-2-1 0,0-1 0,-1 0 0,-1-1 0,-32 32 1,71-90 3238,-18 30-3279,27-35 558,66-63-1,-88 94-701,1 1 0,0 0 1,1 1-1,0 0 0,0 1 0,1 0 0,0 1 0,0 0 0,0 1 0,1 0 0,20-3 0,-32 8-10,1-1-1,-1 1 1,1 0-1,0-1 1,-1 1-1,1 1 1,-1-1-1,1 0 1,-1 1-1,1-1 1,-1 1 0,1 0-1,-1-1 1,1 1-1,-1 0 1,0 1-1,0-1 1,1 0-1,-1 1 1,0-1-1,3 4 1,-3-1-16,1-1 1,-1 1-1,1 0 1,-2 0-1,1 0 1,0 0-1,-1 1 1,1-1-1,-1 0 0,0 1 1,0 6-1,1 10-36,-1 1 0,-4 32-1,1 16 76,2-67 12,1-1 0,-1 1 0,0-1-1,0 1 1,1-1 0,0 1 0,-1-1 0,1 0 0,0 1 0,0-1 0,0 0 0,0 0 0,1 0 0,1 3 0,-1-3 32,-1-1 0,1 0 1,-1 0-1,1 0 0,-1 0 0,1 0 1,0-1-1,-1 1 0,1 0 0,0-1 1,0 1-1,0-1 0,0 1 0,-1-1 1,1 0-1,0 0 0,0 0 0,0 0 1,3-1-1,6-1 146,1 0 0,-1-1 1,0 0-1,0-1 0,0 0 0,-1-1 1,14-8-1,-7 3-182,-1-1 0,-1 0 0,23-22 0,-20 14-272,-12 8 86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22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2228 0,'-52'22'599,"51"-21"-429,0-1 0,0 0 0,1 1 0,-1-1 0,0 0 0,0 0 0,0 0 0,0 1 0,1-1 0,-1 0 1,0 0-1,0 0 0,0 0 0,0-1 0,0 1 0,-1 0 0,-3-9 3065,8-13 284,-3 20-3793,1-2 342,-1 1-55,1 0 0,-1 0 0,1 0 0,0 0 1,0 1-1,0-1 0,0 0 0,0 1 0,1-1 0,-1 0 0,1 1 1,0 0-1,0-1 0,0 1 0,0 0 0,0 0 0,0 0 0,5-3 1,33-28 128,49-29 0,124-53 53,-141 78-200,132-60 57,-112 57-16,147-89 0,-163 77-17,-27 17 14,3 3-1,104-51 0,28 5 16,116-45 63,-253 102 5,-1-2 1,74-49-1,36-20 135,93-46 739,-189 104-903,2 3 0,110-41 1,33-14 72,55-45 126,242-91 166,-472 208-335,-1-1 0,0-1 0,30-24 0,-10 8 14,-4 2-77,2 3 1,65-28 0,-62 34 13,49-30 0,-92 47-47,32-15 3,-40 18-544,-1 1-4521,0 1 2236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35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426 1876 0,'-12'-1'2382,"11"-2"-925,23-9-705,-13 8-942,133-54 156,-81 36 20,91-48-1,165-81 19,-177 91 20,118-34 5,-51 21 9,-111 29 2,-2-5 0,102-70 0,-185 112-19,1-1 0,-1 0 0,-1-1 0,1 0 0,-2-1 0,1 0 0,8-12 0,-13 17-18,-1 0-1,1 0 1,1 1 0,-1 0-1,7-4 1,-12 8-4,0 0 1,0 0-1,-1 0 0,1 0 0,0 0 1,0 0-1,0 0 0,0 0 0,0 0 1,0 0-1,-1 0 0,1 0 1,0 0-1,0 0 0,0 0 0,0 0 1,-1 0-1,1 0 0,0 0 0,0 0 1,0 0-1,0 0 0,0 0 1,0 0-1,-1 0 0,1 0 0,0 0 1,0 0-1,0 0 0,0 0 0,0 0 1,0-1-1,-1 1 0,1 0 0,0 0 1,0 0-1,0 0 0,0 0 1,0 0-1,0-1 0,0 1 0,0 0 1,0 0-1,0 0 0,0 0 0,0 0 1,0-1-1,0 1 0,0 0 1,0 0-1,0 0 0,0 0 0,0 0 1,0-1-1,0 1 0,0 0 0,0 0 1,0 0-1,0 0 0,0 0 1,0-1-1,0 1 0,0 0 0,-12 11-2,0-1 0,-20 13 0,14-10 3,-206 136 11,135-100 6,-181 72 0,177-83-14,-129 69 13,-1 1 0,190-92-16,0 2 0,-35 25 0,7-4 1,59-40 8,6-6-15,7-8-14,2 6 0,0 0 0,1 1 1,-1 1-1,2 0 0,15-5 0,20-11-4,50-28-6,-6 2-20,146-54 1,-199 89 42,333-127-10,-40-31 34,-1 2 5,415-139 42,-651 276-38,108-43 4,-127 44-332,-130 54-966,-149 61-388,-141 51 906,-35 3 753,23-10 19,-95 109 519,432-226-473,-105 52 1357,158-78-1373,1-2 1,48-32-1,-32 19-3,396-214 735,154-29-513,-220 136-203,-161 62 2,-136 42 12,117-64-1,69-62 63,-202 117-202,3 3-1,107-42 1,-197 103-2420,7-10 2276,0-1-1,-1 0 0,0-1 1,-1 0-1,-16 9 0,-75 37-87,44-25 284,-512 244-226,317-186 447,-16 7 146,224-75-214,2 2-1,0 2 1,1 3-1,2 1 1,-51 43-1,85-65-140,4-3-3,-1-1 1,0 1-1,1 0 0,0 1 0,-1-1 1,1 1-1,1-1 0,-1 1 0,-4 7 1,8-11 1,0 1 0,-1-1 0,1 0 0,0 0 0,-1 0 0,1 0 0,0 0 0,0 0 0,-1 0-1,1 0 1,0 0 0,0 0 0,-1 0 0,1 0 0,0 0 0,-1 0 0,1-1 0,1 1 0,28-10 79,1-1 0,52-27-1,57-43 39,-28 15-19,207-90 87,99-57-3,-336 162-147,115-67-7,-168 103-23,2 1 0,-1 1 0,2 2-1,59-13 1,-81 23 9,-8 1-6,-1 0-1,1 0 1,0 0-1,0 0 0,-1-1 1,1 1-1,0-1 1,-1 1-1,1-1 0,0 1 1,2-2-1,-5 1 0,1 1 0,-1 0 0,1-1 1,-1 1-1,1 0 0,-1 0 0,1-1 0,-1 1 0,1 0 0,-1 0 0,1 0 0,-1 0 0,1 0 0,-1 0 0,1 0 0,-1 0 0,1 0 0,-1 0 0,1 0 1,-1 0-1,0 0 0,-7 3-22,-1 0 1,1 0-1,1 1 1,-1 0 0,0 0-1,1 1 1,0 0 0,0 0-1,0 1 1,-6 6-1,-34 26-25,-100 65 32,-44 28 62,-135 31 37,99-53-40,-410 214 64,64 19 157,508-304-48,-1-3-1,-2-3 1,-86 27-1,114-42-111,29-12-84,1-1 0,-1 0 0,0 0 1,-13 2-1,69-30-113,385-239 84,-106 59 4,-310 195-7,534-305 48,-535 306-48,111-55 13,-140 79-30,-137 89-28,-83 52-24,79-65 78,-203 114 62,-12-23 10,221-114 79,-252 155 1,326-174-141,-100 61 18,137-89 51,-1-1 1,-64 22 0,103-42-82,-6 2 47,0 0-1,-1-1 1,1 0-1,-10 0 1,18-2-55,0 1 1,0-1 0,0 0 0,-1 0 0,1 0 0,0 0-1,0 0 1,0 0 0,-1 0 0,1 0 0,0 0 0,0 0 0,-1 0-1,1 0 1,0 0 0,0 0 0,0 0 0,-1 0 0,1 0 0,0 0-1,0 0 1,-1-1 0,1 1 0,0 0 0,0 0 0,0 0-1,0 0 1,-1 0 0,1 0 0,0-1 0,0 1 0,0 0 0,0 0-1,0 0 1,-1 0 0,1-1 0,0 1 0,0 0 0,0 0 0,0-1-1,0 1 1,0 0 0,0 0 0,0 0 0,0-1 0,0 1-1,0 0 1,0 0 0,0-1 0,0 1 0,0 0 0,0 0 0,0 0-1,0-1 1,0 1 0,0 0 0,0 0 0,0 0 0,0-1 0,1 1-1,-1 0 1,0 0 0,0 0 0,0-1 0,0 1 0,0 0-1,1 0 1,-1 0 0,15-17-32,11-3-26,0 2-1,1 0 1,43-20 0,-4 3 17,211-134-14,-56 32 72,102-61 36,-115 69-39,-183 114-14,-4 1 1,0 1-1,2 1 0,-1 1 0,27-8 1,-28 14-17,-21 5 14,0 0-1,1 0 1,-1 0 0,0 0-1,0 0 1,0 0-1,0 0 1,0 0 0,0 0-1,1-1 1,-1 1-1,0 0 1,0 1 0,0-1-1,0 0 1,0 0-1,0 0 1,1 0 0,-1 0-1,0 0 1,0 0-1,0 0 1,0 0 0,0 0-1,0 0 1,0 0 0,1 0-1,-1 0 1,0 0-1,0 0 1,0 1 0,0-1-1,0 0 1,0 0-1,0 0 1,0 0 0,0 0-1,0 0 1,0 0-1,1 1 1,-1-1 0,0 0-1,0 0 1,0 0-1,0 0 1,0 0 0,0 0-1,0 1 1,0-1-1,0 0 1,0 0 0,0 0-1,0 0 1,0 0-1,0 0 1,-1 1 0,1-1-1,0 0 1,0 0-1,0 0 1,0 0 0,0 0-1,0 0 1,0 0 0,0 1-1,-7 7-12,-28 25 8,-1-3-1,-1 0 0,-47 27 1,-19 2 35,-147 61 0,38-20 23,151-69-17,-473 247 102,287-139-61,220-124-36,-40 15 1,17-8 10,48-21-240,12-4 150,24-11 49,144-85-46,-83 44 23,120-73 4,40-22 27,-242 143-15,11-6 8,0 0 1,1 2 0,44-14 0,-55 22 5,-16 6 2,-24 11 10,16-9-29,-179 111 13,-5 2 13,5-25-1,-126 66 6,223-107-4,-113 84 0,177-108 36,17-14 45,11-15-106,0 1 0,0 0 0,0 0 0,0 0 0,0 0 0,0 0 0,0 0 0,0 0 0,0 0 0,0-1 0,-1 1-1,1 0 1,0 0 0,0 0 0,0 0 0,0 0 0,0 0 0,0 0 0,0 0 0,0 0 0,0 0 0,-1 0 0,1 0 0,0 0 0,0 0 0,0 0 0,0 0 0,0 0 0,0 0 0,-1 0 0,1 0 0,0 0 0,0 0 0,0 0 0,0 0-1,0 0 1,0 0 0,-1 0 0,8-14-91,1 5 69,-1 1 0,2 0 0,-1 1 0,1 0 0,0 0 0,1 1 0,-1 0 0,1 1 0,12-5 0,30-18 9,193-139 40,-73 43-17,8-6 54,-167 123-54,-18 11-20,-21 17-20,24-19 26,-101 76 5,-197 111 0,206-131 9,-96 76 1,129-89-11,-175 102 152,219-139-55,17-8-101,0 0-1,0 0 0,-1 0 0,1 0 0,0 1 1,0-1-1,-1 0 0,1 0 0,0 0 1,-1 0-1,1 0 0,0 0 0,0 0 0,-1 0 1,1 0-1,0 0 0,-1 0 0,1 0 0,0 0 1,0 0-1,-1 0 0,1 0 0,0 0 1,-1 0-1,1 0 0,0 0 0,0 0 0,-1 0 1,1-1-1,0 1 0,0 0 0,-1 0 0,1 0 1,0-1-1,0 1 0,-1 0 0,1 0 0,0 0 1,0-1-1,0 1 0,-1-1 0,21-7-85,-8 4 69,323-142-262,183-140 365,-415 226-50,170-107 18,-215 129-22,1 3 1,92-41-1,-131 68-4,-6 3 43,0-1 0,-1 0-1,24-16 1,-31 14 238,-15 7-237,-20 10-175,-15 16 36,1 2-1,1 1 1,-50 45-1,51-39 92,-2-1 1,-89 51-1,-100 18 1,-20 10-47,158-60 19,3 3 0,-111 90 0,193-138 9,-1 0-1,1-1 1,-1 0-1,-1-1 0,1 0 1,-21 6-1,39-8-548,-4-3 562,-1-1 0,0 1 0,0 0 1,0-1-1,0 0 0,0 0 0,4-1 0,36-19 10,75-49 0,14-8-70,-19 22 33,364-165 176,-334 159-158,9-4 32,-88 42 46,-1-3 0,108-64 0,-122 63-37,2 1 0,1 3 0,1 2 0,64-16-1,256-111 541,-304 119-483,-40 15-52,-1-1 1,-1-1 0,42-35-1,-43 32-41,0 0-1,1 2 0,49-24 1,45-3 26,-15 6-11,-41 13 533,-2-4 1,78-48-1,-119 66-407,-1 1-1,32-12 1,-36 17-81,0-1 0,0-1 1,-1-1-1,0 0 0,26-21 1,-23 13-16,0 0 1,1 1-1,1 1 1,1 1 0,0 1-1,34-15 1,152-67 217,-180 81-254,24-18 121,-40 24-116,2-1 0,22-10 0,86-25 9,-56 21-6,-56 19-26,2 1 36,-1-1 0,1 0 0,-1-1-1,0-1 1,-1 1 0,0-2 0,1 1-1,17-17 1,-20 13 0,0 0 0,0 0-1,-1 0 1,9-19 0,7-10-13,-17 29-67,-6 10 43,0-1 1,1 1 0,-1 0-1,0 0 1,0 0-1,0 0 1,0 0 0,0-1-1,0 1 1,0 0 0,0 0-1,1 0 1,-1 0 0,0-1-1,0 1 1,0 0-1,0 0 1,0 0 0,0 0-1,0-1 1,0 1 0,0 0-1,0 0 1,0 0-1,0 0 1,0-1 0,0 1-1,0 0 1,-1 0 0,1 0-1,0-1 1,0 1 0,0 0-1,0 0 1,0 0-1,0 0 1,0 0 0,0-1-1,-1 1 1,1 0 0,0 0-1,0 0 1,0 0-1,0 0 1,0 0 0,-1 0-1,1-1 1,-1 1 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31 896,'-2'38'1132,"2"-38"-1114,0 0 0,0 1 0,0-1 0,0 0-1,0 1 1,0-1 0,0 0 0,-1 1 0,1-1-1,0 0 1,0 0 0,0 1 0,0-1 0,0 0-1,-1 1 1,1-1 0,0 0 0,0 0-1,-1 0 1,1 1 0,0-1 0,0 0 0,-1 0-1,1 1 1,-2-1 1725,4-1 5662,31 2-6778,-12-1-400,0 0 0,30-5 0,64-15 614,-93 15-491,1-1 0,-2-1 0,25-12 0,-35 15-137,-9 4-147,1-1-1,-1 0 1,0 1-1,0-1 1,0 0-1,0 0 1,0-1-1,2 0 1,-2 2 314,-4 0-2509,0 0 1252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39.7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170 2163 0,'-31'-6'4837,"21"5"-4638,0 0 0,1-1 1,-1 0-1,-17-6 0,27 7-211,-1 1-1,0-1 1,0 1-1,0-1 1,0 1-1,1-1 1,-1 1 0,0 0-1,0 0 1,0-1-1,0 1 1,0 0-1,0 0 1,0 0-1,-2 0 1,3 1 3,-1 0 1,0-1-1,1 1 1,-1 0-1,0 0 0,1 0 1,-1 0-1,1 0 1,-1 0-1,1 0 0,0 0 1,-1 0-1,1 0 1,0 2-1,-4 16-16,-4 29 0,0 8 106,3-47 301,0-14 1051,-3-23-102,8 27-1414,-6-40 273,3-2 1,1-55-1,2 97-203,0 1 0,0-1 1,0 0-1,0 0 0,0 1 0,0-1 1,0 1-1,1-1 0,-1 0 0,0 1 1,0-1-1,1 0 0,-1 1 0,0-1 0,1 1 1,-1-1-1,0 1 0,1-1 0,-1 1 1,1-1-1,-1 1 0,1-1 0,-1 1 1,1-1-1,-1 1 0,1 0 0,0-1 0,-1 1 1,1 0-1,-1 0 0,1-1 0,0 1 1,-1 0-1,1 0 0,0 0 0,-1 0 1,1 0-1,0 0 0,-1 0 0,2 0 0,15-4-143,47-23 46,81-46-1,53-22-4,-127 63 116,-1-4 1,75-49 0,-70 38 3,106-47 1,136-19 17,-83 33 11,-181 57 66,74-44 1,-77 39-45,76-31 0,-113 55 249,-37 18 91,-139 73-207,-130 63-132,-153 81-9,142-60-5,296-166-30,0 0-1,0-1 1,0 0-1,0-1 1,-1 0 0,1 0-1,-1-1 1,-18 3-1,27-5-9,0 0-1,0 0 0,0 0 1,0 0-1,-1 0 0,1 0 1,0-1-1,0 1 0,0 0 0,0 0 1,-1 0-1,1 0 0,0 0 1,0 0-1,0-1 0,0 1 1,0 0-1,0 0 0,0 0 1,0 0-1,0-1 0,-1 1 0,1 0 1,0 0-1,0 0 0,0 0 1,0-1-1,0 1 0,0 0 1,0 0-1,0 0 0,0 0 1,0-1-1,0 1 0,0 0 0,0 0 1,0 0-1,1 0 0,-1-1 1,0 1-1,0 0 0,0 0 1,0 0-1,0 0 0,0-1 1,0 1-1,0 0 0,1 0 0,-1 0 1,0 0-1,0 0 0,0 0 1,7-10-17,-7 9 16,14-15-62,1 1 1,1 0-1,0 1 1,1 1-1,0 1 0,26-15 1,7-5 3,32-21 25,98-46 1,97-30-47,-95 46 56,13-12 32,243-105 34,-251 131-17,-31 13-2,165-85 0,-282 120-22,63-33 18,167-64 0,-262 116-22,341-126 114,-274 96-78,-2-3 1,108-71 0,-132 78-28,1 1-1,2 3 1,54-19 0,89-43 36,-172 74-27,0 0 0,0 2 0,1 1 0,27-8-1,-57 20-10,-1 0 0,1 0 0,0 0 0,0 1 0,0 0 0,1 0 0,-1 1 0,1 0 0,-7 6 0,-37 28-3,-185 96 64,170-100-39,-17 8 16,-3-3 1,-1-4-1,-108 29 0,-95 29-30,226-69-37,0 3 1,-84 52-1,-228 127 66,297-172-1,-1-4-1,-163 42 1,191-64-35,-17 5-85,140-28-753,13-10 867,122-55 1,-42 14-9,-142 57-29,305-120 16,-195 65 20,209-100 109,-166 79-94,91-47-2,96-35 6,-332 152 52,0-2-1,51-36 1,-73 46-77,65-35-67,-74 41 15,1 0-1,-1 0 0,0 0 0,1 0 0,-1 0 0,1 0 0,-1 1 0,1-1 0,-1 0 0,0 0 0,1 0 0,-1 1 0,0-1 0,1 0 0,-1 1 0,0-1 0,1 0 0,-1 1 0,0-1 0,1 0 0,-1 1 0,0-1 0,0 0 0,0 1 0,1-1 0,-1 1 0,0-1 0,0 1 0,0-1 0,9 21 3,-7-11 9,0 1 0,-1-1 1,0 1-1,-1-1 0,0 1 0,0-1 0,-1 1 1,0-1-1,-5 16 0,-10 66 67,-6 23 40,22-114-80,-6 22 15,5-22-5,1 0-1,0 0 1,0 0 0,-1-1 0,1 1-1,0 0 1,-1 0 0,1 0 0,-1 0 0,1-1-1,-1 1 1,1 0 0,-1-1 0,0 1-1,1 0 1,-1-1 0,0 1 0,0-1 0,1 1-1,-2 0 1,1-2 37,1-1 1,-1 1-1,1-1 0,-1 1 0,1-1 1,0 1-1,0-1 0,0 1 0,0-1 0,0 1 1,0-1-1,0 1 0,1-3 0,-1 0 15,7-208 424,-5 153-443,-2 48-103,2 0-1,-1 0 0,2 1 1,-1-1-1,1 1 0,1-1 1,7-13-1,-12 30-167,0 0-1,0 0 1,1 0-1,0 0 1,2 11 0,-1 0 151,-1 22 41,-3 0 1,0 0-1,-3 0 0,-20 73 0,25-107 80,-1 1 0,0-1 0,0 0 0,-1 0 0,1-1 0,-1 1 1,-4 5-1,7-10-26,0-1 1,0 1 0,0-1 0,0 1 0,0-1 0,0 0 0,0 1-1,0-1 1,0 1 0,0-1 0,0 1 0,0-1 0,-1 1 0,1-1-1,0 0 1,0 1 0,-1-1 0,1 1 0,0-1 0,-1 1 0,1 0-1,0-1 1,-1 1 0,1-1 0,-1 1 0,1 0 0,-1-1 0,1 1-1,-1 0 1,1-1 0,-1 1 0,1 0 0,-1 0 0,1 0 0,-1-1-1,1 1 1,-1 0 0,1 0 0,-1 0 0,0 0 0,1 0 0,-2 0 0,-10 4-44,-1 1 0,1 0 0,0 0 0,0 2 0,1-1 0,0 1 0,-11 10 0,-28 16-9,-400 184 123,170-92 2,196-84-5,-2-3-1,-151 42 0,203-74 56,22-7-217,12 1 50,0 0-1,0 0 1,0 0 0,0-1 0,0 1-1,-1 0 1,1 0 0,0 0 0,0 0 0,0-1-1,0 1 1,0 0 0,0 0 0,0 0-1,0 0 1,0-1 0,0 1 0,0 0-1,0 0 1,0 0 0,0 0 0,0-1-1,0 1 1,0 0 0,0 0 0,0 0 0,1 0-1,-1 0 1,0-1 0,0 1 0,0 0-1,0 0 1,0 0 0,0 0 0,0 0-1,1-1 1,-1 1 0,0 0 0,0 0-1,0 0 1,0 0 0,0 0 0,1 0 0,-1 0-1,0 0 1,0 0 0,0 0 0,0 0-1,1 0 1,-1 0 0,24-19-130,22-20-54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48.57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86 2124 0,'-12'15'376,"-4"6"232,-1-1 72,2-3 89,4-5-1,4-4-168,2-3-32,3-3-144,2-2 8,0 0 160,0-1 184,1 0 201,-1 0 23,1 1-616,-1-1-80,0 0-56,0 1 8,0-1-8,1 0 16,1-1 48,1-1 0,1 1-48,1-2-24,1 1-72,2-2-48,6-7-31,3-4-17,1-1 8,-1-2 0,1-1 0,0 1 0,1 1 24,0 1-8,1 1 32,0 2-16,-2 2-24,-3 2-8,-2 2-16,-2 1-8,-3 1-24,0 2-8,-1 0 0,1 0-16,2 0 8,3-1-8,4-1 0,3-1 8,1-1-8,3-1 8,-1 0-8,-2 1-8,-2 1 8,-2 0 8,-5 2-16,-2 1 8,-3 1 16,-2 0 8,-1 1 16,-2 0-16,-1 1 0,0-1-24,-1 1 16,1 0 0,1-1 0,3-1 0,6-4-8,4-1 8,0 0 0,-2 1 0,-3 1-24,-3 2 0,-2 0 0,-2 2 0,-2 0 8,-1 1 8,0 0-8,0 0-8,3-2 0,1 0 0,8-3 0,3-2 0,0-1-8,1 1-8,-2 0 8,-1 0-8,-1 1 16,-1 1 0,0-1 0,2 0 0,0 0 0,2-1 16,1 1-16,1 0 0,0 1 8,-1 0-8,0 1 0,-2 0 0,-1 1 0,-2 1 0,-1 1 16,-1 0-8,0-1 16,-1 0-16,2-2 16,-1-2-16,1 1-8,0-1 16,0 0-16,0 2-16,-2 1 8,0 2 0,-2 1 8,0 1 8,-2-1 0,-2 1 16,-1 0 0,0-1 8,0 0-8,1 0 8,3-2-16,7-3-16,3-4 0,0 0 0,0 0 0,-2 2 0,-2 1 0,-2 2 0,-2 1 0,-1 1 0,-2 2 8,-2-1 0,0 1-8,0 0 0,5-2 0,7-3 0,5-3 0,1 0-8,0 0 8,-3 1-8,-3 1 8,-1 2-16,-4 1 16,-2 1 0,-1 1 0,-2 1 16,-1 0 0,-1 1 8,-1-1 0,2-1 0,9-1-16,5-2 8,1 1-16,1-1 8,-2 2-8,-2 0 8,-2 1 8,-5 1-8,-2-1 16,-2 1 0,-2 1 8,-1-1 0,-1 0-8,-1 0 0,3-1-16,1 0-8,2 0 0,0-1 0,2 0 0,-2 0 0,1 0 8,-2 1 8,0 0 8,0 0-8,0 0 24,1-1-8,1 1 0,1-2 0,6-2-16,3-1-8,0-1 0,-1-1 8,-2 2-16,-3 0 0,-2 2 0,-1 1 8,-3 1 8,-1 2 0,-1 0 8,-1 1 8,-1-1 24,1 0 0,3 0-8,8-5-16,4-2-8,2 0 0,0-1-16,-2 3-8,-2 1 24,-3 1-16,-2 2 16,-3 0 0,0 0 0,-3 1 8,-1 0-8,0 0 8,-1 0 0,2-1 0,4-2 16,8-4 16,4-2 24,1-2 16,0 2-16,-3 1 0,-2 1-32,-3 2-16,-3 1-8,-1 0 8,-2 1 8,0 0 0,0-1 0,1 0 0,2-1-8,1 0-8,1-2-16,1-1-8,1 1 8,1-1-8,-1 2 0,0 1 0,-2 0-8,-2 2 24,0-1-8,-1 1 16,1-1-8,1-2 16,2 0-16,2 0-8,2 0-8,2 0-8,1 0 16,1 0 0,-1 1-16,-2 0 0,-2 2 8,-3 1 8,0 0 0,-1 0-8,0 0 16,3-1-16,1-2 0,2-1 0,0-1 0,1-2 8,0 1-16,1 1 0,-2 1 0,0 1 0,-3 1 8,-2 1 8,-1 0 0,-1 0 0,0 1 0,-1 0 0,2-2-8,2 0-8,1-1 8,1 0 16,2-1-16,1 1 8,0 0 8,-1 0-16,0 1 0,0 0 1,-2 1 7,1-1 0,-1 1-8,1-2 0,0 1 8,-1-1-8,1 0 8,-2 0 8,1 0-8,-1-1 8,-1 0-16,1 0 8,-1-1-8,0 1 8,0 1 0,1-1-8,1 2 16,-1-1-16,0 0 8,0 0 8,0-1-16,0 1 16,2-1-8,0-1 0,2-1 8,0-1-16,1 0 16,1 1-8,-1 0 16,-1 1-16,-1 1 24,0 1 0,-1-1 0,0 1 8,0-1 8,0-1 0,0-1 24,0 1-8,0-1-8,0 1 0,1-1-16,0 0 0,-1 1-24,1 1 16,-2 1 0,1 0 8,0 0 0,1-1-8,1 0 0,2-2-8,3-1 0,0-1-8,3 0 8,0 0-16,0 1 8,1 2-8,-2 0 8,-1 2 0,-3 0 8,-2 1-16,-1-1 16,-3 0-16,-1-1 0,1 0-8,0-1 0,2 0 0,2 0 8,1-1 0,1-1-8,-1 0 16,1-2-16,0 0 0,-1 0-8,1-1 8,0 0 8,0 0-16,0 0 8,1 0-8,0 1 8,0 0 0,0 0-8,0 1 0,0 1 8,-2 0 16,-3 1-8,-2 1 8,-2 1-16,-3 0 8,0 1 8,-2 0-8,0 1-8,0-1 16,1 0-16,-1-1 0,2 0 8,-1 0-16,1 0 8,1 0 0,0 1 8,-1 0 8,0 0-8,0 1 8,0 0-24,0 0 0,2 0 0,1 0 0,0 0-8,1 0 8,0 0 8,-2 1 0,-1 0 0,-1 0-8,0 1 8,0 0 8,2 0-16,0 0 8,1-1 0,-1 0 16,-1-1 0,0 0 16,-2 1 8,-2 0 16,-1 1-8,-3 0 0,-1 2-8,-1-1-16,-1 1-16,0 0 16,0 1 8,0-1 16,-1 0 3545,0 0-2713,0 1-24557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52.21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82 2115 256,'-13'8'648,"-3"2"-144,-1 1-152,4-2-184,3-3 64,3-1 129,4-3 103,1-1 160,2-1-32,0 0-16,1 0 8,-1-1-72,1 1 280,0-1 329,-1 1 15,0 0-224,2 0-272,3 0-96,8-1-40,5-3-39,2-1-113,1-2-96,0-1-40,1-1-64,1-1-16,-1 1-32,2-1-16,-1-1-32,1 0-16,2 0 0,-1-1-8,2 0-8,0-1 8,0 1-8,1-1-8,-1 1 8,0 0 0,-1 0 0,-1 0 8,0 0 0,1 0 0,-1-2 24,1 1-8,0-1-8,-2-1 0,1 1 0,-2-1 8,0 0-8,-1 1 32,0 1-16,0 1 8,0 0 40,0 2 16,1-1 48,1 0 8,1 0-8,2-1-32,1 0-32,1 0-32,0 0 0,-1 2-16,-2-1-8,-3 1-8,-2 2-8,-2 0-8,-2 2 8,-1 2 8,-1-2 0,-1 0 8,3-3 8,1-2 16,3-2 16,4-1 0,3-1 0,3 0-16,-1-1-8,0 2-16,-3 1-16,-3 1-8,-1 1 0,-1 2-16,-1 0 0,-1 0 1,1 0 7,1-2 0,0-1-8,2-1 16,0 0-16,2-1 8,-1 0 8,1 1-8,-2 1 8,0 2-8,-2 2 0,-1 0 8,-1 1 8,-1 0 0,0 0 32,2-2 0,2-1 128,3-1 32,3-1 16,1-2-8,-1 1-112,0 0-32,-2 0-40,-1 2-8,-2 0-8,0 1-16,-1-1 0,2 0 0,0 0 0,3-1-8,1-1 16,2 0-8,2 0-8,1 0-8,0 0 16,-1 1-8,-3 0-8,-3 0 8,-3 1 16,-2-1-8,-1-1 0,0 1 8,0-2-8,2 0 8,0 0-16,2-1 8,0 2 0,1-1 0,-1 2 8,0 0-8,-2 2 0,0 2 0,-2 0-8,-1 1 8,-2 0 16,-1 1 0,-1-1-16,0-1 0,0 1-16,1-1 16,1 0-16,0 1 8,1-1-8,0 0 8,0 0-8,-2 2 8,-1-1 8,0 1-16,-1 0 8,0 1 0,0-1 0,2-2 0,1-1 8,1-1-16,3-1 0,0 0 0,2 0 0,0 2 0,0 0 0,-1 0 0,-2 1 0,-2 0 0,-1-1 0,0 0 0,-1 0 0,-1-2 0,-1 1 0,2 0 0,-2 0 0,1-1 0,-1 0 0,1 0 0,0 0 0,1 2 0,2-1 0,0 2 0,0-1 0,1 1 8,1 0-8,0 0 8,0 1-8,0-1 8,0 1 8,-2-1-8,0 0 0,-2-1 0,0 1 0,-1 0 8,-1 0-8,0 0-8,-1 0 0,1 0 0,0 0 0,0 0 0,2 0 0,2 0 0,0 0 0,0 0 8,1 1 16,1-1-16,-1 1-8,0 0 8,0 0-8,-2 0 8,0 1 0,-1 0 16,-2 1-8,0-1 8,0 1-8,0 0 8,1-1-16,2 1 0,1 0-8,-1 0 8,0 0 0,-2 0 16,-1-1-8,-2 0 8,-1-1-8,-2 1 8,-1 1-8,-1 0 16,-1 0-24,0 1 8,0-1 0,1 1 0,2 0-8,0-1 8,0 0-8,1-2 0,0 0 0,0 0 16,-1 1-16,0 1 8,-1 1 8,-1 0 0,-1 0 0,-1 0-8,-1 0-16,0 0 0,0-1 0,1 1-8,1 0 8,0 0 8,1 1-8,0 0 0,0-2 16,0 0-16,0 0 0,0 0 0,-1-1 0,1 2 0,-1 1-16,-1 0 0,1 1-8,-1 0 8,-1 1 8,0 1 8,-1-1 0,-2 1 8,0-1 0,-1 1 0,-1-1 8,0 1 0,0 0 16,-1-1-16,1 1 16,0 0 24,0 0 1008,0 0-792,-1 0-21052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59.7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58 107 0,'6'-12'592,"1"-4"248,1-1-48,-1 2-31,-1 3-81,-2 3-32,-2 3-8,-1 3 128,-1 1 384,-1 1 617,0 1-225,-1 0-376,1-1-135,-1 1-265,1-1-72,0 0-152,1 0-72,-1 0-208,0 0-64,0-1-104,0 1-40,1 0-24,-1 0-8,1 0 16,0 0-8,0 1-8,-1 0 0,1 0-8,-1 0-16,0 0 8,0 4-8,0 2-8,-1 9 0,1 5-8,0 4 0,-1 2 8,0 1 0,-1 0 8,0 0 0,-1 0 0,0 1 16,-2 0 8,0 0-8,0-2 16,1-2 0,-1-4 0,2-2 8,0-3 8,1-3-8,1-3-8,0-3 0,1-2-16,1-3 8,-1 0-16,1-2 8,0 1-8,0-1 8,-1 1-8,0 0 0,0 1 0,0 1 16,0 0 16,0 1-8,0-1 24,0 0 0,0-1-24,0 0-16,1 0-8,-1-1-8,1 0 0,0 1 0,0-1 0,0 0 8,0 0 8,0 1 0,0 0 41,0-1 15,-1 1-24,1-1-8,0 0-32,0 0-449,0-1-1615,0 1-2809,2-2 2240,0 1-3992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3:00.62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95 127 0,'-14'-5'744,"-5"-3"128,-1 0 97,3 0-41,5 1-176,4 0-48,5 2 128,2-1 609,1 1 575,2 0-376,0 2-399,0 0-337,-1 1-256,0 0-96,-1 1-144,0 0-48,-1 0-104,0 0-48,0 0-24,0 0 0,0 0-48,0 0-24,1 0-88,0-1-32,0 1-8,0 0 0,0 0 8,0 0 0,0 1 8,0 0 0,0 0 0,1 0 0,2 2-8,2 2 8,7 7 0,3 5 0,1 2 8,-2-1 24,-2-2-8,-4-3 32,-2-3 0,-2-2 8,-2-2-8,0-2 1,-2-1-25,0-2-16,-1 0-8,1-1-8,0 1 8,-1-1 0,1 1 24,1-1 24,1 1 32,1-1 64,2 0 0,1-1 16,0-1-24,1-1-32,5-9-40,3-4-32,0-3-8,-1-1-16,-2 2 8,-2 2-8,-2 4 16,-1 3-8,-3 3 32,-1 2-32,-1 3 8,-1 2-32,-1 0-32,0 0-608,-1 1-497,0-1-1935,0 0 1687,0 1-10097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3:01.29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208 146 528,'0'-16'880,"0"-6"-88,1 1 41,0 3 79,0 5 8,0 4 64,-1 4 16,0 3 193,0 2-249,-3 2-16,-5 0-96,-10 8 0,-6 6-47,-5 2-145,0 0-152,2 0-96,3-3-192,5-4-56,6-2-112,4-2-48,3-3-80,4-2 0,1-2 40,2 0 40,0-1 40,3-1 32,3-4 0,8-9 0,4-7 16,2-3-32,-1-1-16,0 2-16,-3 3-16,-2 6-24,-3 5 0,-3 5 16,-1 7 32,-3 4 16,-1 6 32,0 2-8,-1 1 8,0-1 8,-1-2-8,0-4 8,0-3-8,-1-2 0,0-2 16,-1-2-8,0 0-376,0 0-680,1-1 640,0 0-12971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3:02.03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102 55 1704,'12'-2'1289,"5"-1"-225,-2-1 176,-3-1 1289,-3-1 607,-5 1-1319,-3-1-489,-4 1-480,-1 1-184,-1 0-216,-2 1-15,0 0-65,-2 0-32,-1 2-112,-1 0-72,-1 3-72,-1 1-64,0 3-24,0 3-24,0 2-16,-1 1-8,2 0 0,2 1-24,2-1-24,3-2-16,3 0 8,4-2 32,3-1 16,5-2 48,4-1 8,3-1 8,0-1 8,1-2 16,-1 0 16,-4-1 8,-2 0 56,-3 0 40,-4 0 64,-1 0 0,-3 0-32,-1 0-40,0 1-32,-2 0-32,-2 1 0,-2 1-24,-7 5-48,-3 4 0,0 3-40,1 3 8,3 0 0,2 1-24,3-1 24,4-2-24,2-2 40,4-2 16,1-3 80,4-2 32,2-2 32,3-2-24,3-2-40,2-1-8,4-3 0,1 0 32,0-1 32,-2 0 24,-2-1 48,-5 1-16,-4 0-40,-3 1-336,-3 1 128,-2 1-19356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4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28 2809,'6'-28'2855,"-6"28"-1814,0 0 741,0 0-127,0 0-531,0 0-571,0 0-263,0 0-120,0 0-38,0 0 0,0 0 14,10 18 349,-3-4-347,-4-9-49,0-1 0,-1 1 1,0 0-1,0 0 0,0-1 1,-1 2-1,1-1 0,-1 0 1,-1 0-1,1 0 0,-1 0 1,0 6-1,-16 125 176,2-34-251,-63 443 175,55-318-130,12-86 18,-1-20 39,-8 77 60,-8 115-19,9-61 199,11-157 54,9 130 0,1-52-262,-22 92 1148,12-198-1179,5-9-61,2-38 5,-1 0 0,-1 0 0,-4 22 0,3-39 348,2-12-1118,1-20-1100,3-30 602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4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63 856,'3'-10'681,"1"-4"2560,-9 21-157,-5 10-2675,0 0 0,-1-1 1,0 0-1,-16 17 0,-64 60 1122,40-42-1006,38-38-381,-26 26 677,-48 66 1,84-100 89,6-4-532,10-7-417,-1 0 84,20-8-55,34-10 1,-54 20 23,-1 1 0,0 1 0,1 0 0,-1 0 0,1 1 0,-1 1 0,23 1 1,-10 2-42,0-1 0,1-2-1,-1 0 1,45-7 0,-19-2 42,64-19 0,-109 26 23,3 0-26,-1 0 0,1-1 0,-1 0 0,12-6 0,-18 9 19,0-1 0,-1 0 0,1 1 1,0-1-1,0 1 0,0-1 0,0 0 0,-1 0 0,1 1 0,0-1 0,-1 0 1,1 0-1,0 0 0,-1 0 0,1 0 0,-1 0 0,0 0 0,1 0 1,-1 0-1,0 0 0,1 0 0,-1 0 0,0 0 0,0 0 0,0 0 0,0 0 1,0 0-1,0 0 0,0-1 0,-1 1 0,1 0 0,0 0 0,-1 0 0,1 0 1,0 0-1,-1 0 0,1 0 0,-1 1 0,1-1 0,-1 0 0,-1-1 1,0-1 11,1 0 0,0 0 1,-1 0-1,1 0 1,0 0-1,0-1 0,1 1 1,-2-6-1,2 5-15,-1 0 0,0 0 0,0 0 0,0 0 0,-3-6 0,0 4 88,0-1 0,0 1 0,-1 0 1,0 1-1,0-1 0,-1 1 0,1 0 0,-1 0 0,0 1 0,-7-4 0,-10-5 299,-39-15 0,42 20-324,1-1 0,1 0 0,-20-13 1,34 19-62,1 1 1,0-1 0,0 0-1,0 0 1,0 0 0,-3-5 0,5 8-87,1-1 1,-1 0 0,1 0 0,-1 0-1,1 0 1,0 1 0,-1-1 0,1 0-1,0 0 1,-1 0 0,1 0-1,0 0 1,0 0 0,0 0 0,0 0-1,0 0 1,0 0 0,0 0 0,0 0-1,1 0 1,-1 0 0,0 0-1,0 1 1,1-1 0,-1 0 0,1 0-1,-1 0 1,1 0 0,-1 0 0,1 1-1,-1-1 1,1 0 0,1-1 0,23-16-769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4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9 152,'-6'0'363,"-4"1"162,10-2-479,0 1 0,0 0 1,0 0-1,0 0 0,0 0 0,0-1 0,0 1 0,-1 0 0,1 0 0,0 0 0,0 0 1,0-1-1,0 1 0,0 0 0,0 0 0,0 0 0,0 0 0,0-1 0,0 1 0,0 0 0,0 0 1,0 0-1,0-1 0,0 1 0,0 0 0,0 0 0,0 0 0,1 0 0,-1-1 0,0 1 0,0 0 1,0 0-1,0 0 0,0 0 0,0 0 0,0-1 0,1 1 0,-1 0 0,0 0 0,0 0 1,0 0-1,1-1 726,-1 1-637,-1 0 0,1 0 0,0 0 0,0 0 0,0-1 0,-1 1 0,1 0 0,0 0 0,0 0 0,-1 0 0,1 0 0,0 0 0,0 0-1,0 0 1,-1 0 0,1 0 0,0 0 0,0 0 0,-1 0 0,1 0 0,0 0 0,0 0 0,-1 0 0,1 0 0,0 0 0,0 1 0,0-1 0,-1 0 0,1 0 0,0 0 0,0 0 0,0 0 0,0 1 0,-1-1 0,1 0 0,0 0 0,0 0 0,0 0 0,0 1 0,0-1 0,-1 0 0,1 0 0,0 1 0,0-1 0,0 0 0,0 1 0,-1 14-408,1-8 586,-27 199 782,15-129-710,-4 83-1,15-58-152,-8 122 1150,-15-90 544,22-123-1948,0-5 217,1-2 949,7-4-94,9-3-1365,667-66 395,-443 52-50,253-24 63,-45-8-27,235-33 64,103 2-25,-228 32-70,-242-2 84,-56 6 826,-174 33-678,157 1 0,-220 8-215,-18-1-256,-15-4-470,-9 0 338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85 1096,'40'-47'1080,"-34"35"-116,-8 8-367,2 4-546,-1 0 1,1 0-1,0 0 0,-1 0 0,1 0 1,0 0-1,-1 0 0,1 0 0,-1 0 1,1 0-1,0 0 0,-1 0 0,1 0 1,0 1-1,-1-1 0,1 0 0,0 0 1,-1 0-1,1 0 0,0 1 0,-1-1 0,1 1 1,-4 30 143,-9 47 64,-5 26 57,-12 50 361,25-135-486,-31 102 968,28-100-218,0 0 1,-2 0-1,-17 29 0,27-50-828,-1 1 0,1 0 0,-1-1 0,1 1 0,-1 0 0,1-1 0,-1 1 0,1-1 0,-1 1 0,0-1 0,1 1 0,-1-1 0,0 1 0,1-1 0,-1 0 0,-1 1 0,1-1-28,1 0-1,-1 0 1,1 0 0,0 0-1,-1 0 1,1 0 0,-1 0-1,1 0 1,-1 0 0,1-1 0,0 1-1,-1 0 1,1 0 0,0 0-1,-1-1 1,1 1 0,-1 0-1,1 0 1,0-1 0,0 1-1,-1 0 1,1-1 0,-2-1 90,1 0 0,0 0-1,0-1 1,0 1 0,0 0 0,0 0 0,1-1 0,-1 1 0,0-3 0,0-10 85,0-1 1,1 1 0,1 0 0,3-18 0,15-60 100,-13 65-261,1-1-81,2 0 0,0 1 0,2 0 0,2 0 0,0 2-1,1-1 1,25-32 0,22-21-80,-50 67 25,1 1 0,0 0 1,24-17-1,-35 28 28,0 0 1,0 0-1,1 0 0,-1 0 0,0 0 1,1 1-1,-1-1 0,1 1 0,-1-1 1,0 1-1,1-1 0,-1 1 0,1 0 1,-1 0-1,1-1 0,-1 1 1,1 0-1,0 1 0,-1-1 0,1 0 1,-1 0-1,1 1 0,-1-1 0,0 0 1,1 1-1,-1 0 0,1-1 0,-1 1 1,0 0-1,1 0 0,-1 0 1,0-1-1,0 1 0,2 2 0,-1-1-2,-1 1 0,1-1 0,0 1 0,-1-1 0,0 1 0,1 0-1,-1-1 1,0 1 0,0 0 0,-1 0 0,1 0 0,-1 0 0,1 0 0,-1 0 0,0 0-1,-1 5 1,0-1 5,0-1 0,-1 0-1,0 0 1,0 0 0,0 0-1,-1 0 1,0-1 0,0 1-1,0-1 1,-1 0 0,0 0-1,0 0 1,-7 7 0,-6 2 14,0 1 1,-29 16 0,19-13 13,26-17-23,-25 14 62,26-15-58,-1 1 0,0-1 1,0 0-1,0 1 0,0-1 0,0 0 0,0 0 0,0 0 1,0 0-1,0 0 0,0 0 0,0 0 0,0 0 0,0 0 1,0 0-1,1 0 0,-1-1 0,0 1 0,0 0 0,0-1 0,0 1 1,0-1-1,0 1 0,1-1 0,-3 0 0,5-1-17,0 1 0,0-1 0,0 1 0,0 0 0,0 0 0,0 0 0,0 0 0,0 0 0,4-1 0,8-2-1,1 1 0,26-3 0,-38 6 10,0-1 0,0 1 0,0 0 0,0 0 0,0 1 0,0-1 0,0 0 0,0 1 1,0 0-1,-1 0 0,1-1 0,0 2 0,0-1 0,4 3 0,-5-3 0,-1 0 0,0 1 0,1-1 1,-1 1-1,0-1 0,0 1 1,1 0-1,-1-1 0,0 1 0,-1 0 1,1 0-1,0 0 0,-1 0 1,1 0-1,-1 0 0,1 3 0,-1 1 2,0-1-1,0 1 1,0-1 0,-1 1-1,0-1 1,-1 1-1,1-1 1,-1 0-1,0 0 1,0 1-1,0-1 1,-1 0-1,-3 4 1,-6 9 35,-28 30 0,34-42-12,1-1 0,-2 1 0,1-1 0,0 0 0,-1-1 1,0 1-1,0-1 0,-9 3 0,14-6-9,0-1 0,0 1 0,0-1 0,0 0 1,0 1-1,0-1 0,0 0 0,0 0 0,0-1 0,0 1 0,1 0 0,-1-1 0,0 1 1,0-1-1,0 1 0,0-1 0,0 0 0,1 0 0,-1 0 0,0 0 0,1 0 1,-1 0-1,1 0 0,-1-1 0,-1-1 0,1 1-4,0-1 0,0 1 0,0-1 0,0 1-1,1-1 1,-1 0 0,1 1 0,0-1 0,-1 0 0,1 0 0,1 0 0,-1 0 0,0 0 0,1-1-1,-1-2 1,1 6-16,0-1-35,0 1 1,0 0-1,0-1 1,0 1 0,0-1-1,-1 1 1,1-1-1,0 1 1,0-1-1,0 1 1,1 0-1,-1-1 1,0 1-1,0-1 1,0 1-1,0-1 1,0 1 0,0 0-1,1-1 1,-1 1-1,0-1 1,0 1-1,1 0 1,-1-1-1,0 1 1,1 0-1,-1-1 1,0 1-1,1 0 1,-1 0 0,0-1-1,1 1 1,-1 0-1,0 0 1,1 0-1,-1-1 1,1 1-1,-1 0 1,1 0-1,-1 0 1,1 0-1,-1 0 1,0 0 0,1 0-1,-1 0 1,1 0-1,-1 0 1,1 0-1,-1 0 1,1 0-1,-1 0 1,12 4-692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5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87 3169,'-72'-61'1732,"44"38"531,12 20 3166,11 3-3562,16 18-764,1-11-986,0 0 0,0-1 0,0-1 0,19 6 0,-15-5-40,9 2 4,1-2 0,0 0-1,37 2 1,15 4 20,-57-8-72,-13-3-4,0 0-1,-1 1 0,1 0 0,11 5 1,-19-7-21,1 1 1,-1-1 0,0 0 0,1 0-1,-1 0 1,0 1 0,1-1 0,-1 0-1,1 0 1,-1 1 0,0-1 0,0 0-1,1 1 1,-1-1 0,0 0-1,0 1 1,1-1 0,-1 0 0,0 1-1,0-1 1,0 1 0,0-1 0,1 0-1,-1 1 1,0-1 0,0 1 0,0-1-1,0 1 1,0-1 0,0 0 0,0 1-1,0-1 1,0 1 0,0-1 0,-1 1-1,1-1 1,0 0 0,0 1 0,0-1-1,0 1 1,-1-1 0,1 0 0,0 1-1,0-1 1,-1 0 0,1 1 0,0-1-1,0 0 1,-1 1 0,1-1 0,-1 0-1,1 0 1,0 1 0,-1-1 0,1 0-1,-1 0 1,-29 19 201,20-13-186,-37 29-6,-58 58 1,72-61 82,-2-2 0,-1-1 0,-55 34 0,48-43 449,41-20-486,1 1 0,-1 0 0,1-1 0,-1 0 0,0 1 0,1-1 0,-1 0 0,0 0 0,1 0 0,-1 0 0,0 0 0,1 0 0,-1 0 0,1 0 0,-1-1 0,0 1 0,1-1 0,-1 1 0,1-1 0,-1 1 0,1-1 0,-1 0 0,1 0 0,-2-1 0,0-9 2522,7-8-1246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5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8 149 3457,'0'-1'202,"-1"0"0,0 0 0,0 0 0,1 0 1,-1 0-1,1 0 0,-1 0 0,1 0 0,-1 0 0,1 0 1,0 0-1,-1 0 0,1-1 0,0 1 0,0 0 0,0 0 1,0 0-1,0 0 0,0-1 0,0 1 0,0 0 0,1 0 1,-1 0-1,0 0 0,1 0 0,-1-1 0,1 1 0,-1 0 1,1 0-1,0 0 0,-1 0 0,1 0 0,0 1 1,0-1-1,0-1 0,5-4 239,-1 0-1,1 0 1,0 0 0,8-4 0,-2 0-322,1 1 1,0 1-1,1 1 0,0 0 1,0 0-1,0 1 1,1 1-1,0 1 1,0 0-1,29-3 0,-42 6-134,-1 1 1,1 0-1,0 0 0,0 0 0,-1 0 0,1 0 0,0 1 0,0-1 0,-1 0 0,1 1 0,-1-1 0,1 1 1,0 0-1,-1-1 0,1 1 0,-1 0 0,1 0 0,-1 0 0,0 0 0,1 0 0,-1 0 0,0 1 0,2 1 0,-2-1-1,0 0-1,0 1 0,-1-1 0,1 0 0,0 1 0,-1-1 0,0 1 0,1-1 0,-1 1 0,0-1 0,0 1 0,-1-1 0,1 1 1,-1 2-1,-2 8 5,-1 0-1,-1 0 1,0 0 0,-11 20 0,-8 6 212,-48 61 1,18-27 1364,95-96 1389,-17 5-2801,-1-2 0,-1 0 0,0-1-1,22-29 1,34-32-40,29-8-9,-122 102-252,-21 19-1,23-15 160,-1 1-1,2 0 1,1 1 0,0 0-1,1 1 1,1 0 0,-7 21-1,15-37 7,0 0-1,0 0 0,0 0 1,1 0-1,-1 0 0,1 0 0,0 0 1,0 0-1,0 1 0,1 4 1,-1-7-5,1 1 1,-1-1 0,0 0 0,1 0 0,0 0 0,-1 0-1,1 0 1,0 0 0,-1 0 0,1-1 0,0 1-1,0 0 1,0 0 0,0 0 0,0-1 0,0 1 0,0-1-1,0 1 1,0 0 0,0-1 0,0 0 0,0 1-1,0-1 1,0 0 0,1 1 0,-1-1 0,0 0 0,0 0-1,0 0 1,0 0 0,3-1 0,8 0 17,0 0 0,0-2 0,0 1 1,0-2-1,15-5 0,54-29-472,-40 11 240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1:5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3249,'35'-125'1476,"-32"115"-1346,1 0 0,0 0 0,0 1-1,1-1 1,1 1 0,-1 0 0,2 1 0,-1-1 0,1 1-1,9-8 1,0 3 278,0 0-1,1 1 1,24-12-1,-23 14-39,10-7 93,-8 4-95,1 1 0,1 1 1,25-10-1,-46 21-361,-1 0 1,0 0-1,1-1 0,-1 1 1,0 0-1,1 0 1,-1 0-1,0 0 0,1 0 1,-1 0-1,1 0 1,-1 0-1,0 0 0,1 0 1,-1 0-1,0 0 1,1 0-1,-1 1 0,1-1 1,-1 0-1,0 0 1,1 0-1,-1 0 0,0 1 1,0-1-1,1 0 1,-1 0-1,0 1 1,1-1-1,-1 0 0,0 0 1,0 1-1,1-1 1,-1 0-1,0 1 0,0-1 1,1 1-1,0 20 21,-12 24-40,10-42 34,-12 38 91,4-16-1,-8 38-1,15-57-84,1-1 1,1 1-1,-1 0 0,1-1 0,0 1 0,0 0 1,1 0-1,-1-1 0,1 1 0,1 0 0,-1-1 0,4 9 1,-4-13 18,0 1 1,0 0 0,0-1-1,0 1 1,0 0-1,0-1 1,1 1 0,-1-1-1,1 0 1,-1 1 0,1-1-1,-1 0 1,1 0-1,0 0 1,0 0 0,-1 0-1,1 0 1,0-1 0,0 1-1,0-1 1,0 1-1,0-1 1,0 0 0,0 0-1,0 0 1,0 0-1,0 0 1,0 0 0,0 0-1,2-1 1,3-1 180,1 0 0,-1 0 0,0-1 0,0 0 0,0 0 0,11-8 0,3-4 76,-1 0 0,-1-1 1,0-1-1,-1-1 1,-1-1-1,24-33 1,-19 19-263,-1-1-1,-1 0 1,22-57 0,-63 150-719,11-27 641,-19 37 1,-63 95 64,30-59 12,-38 68 95,75-136 77,0-2 1,-45 48-1,66-79-33,1 0 1,-2-1-1,1 1 0,0-1 0,-1 0 1,-8 4-1,13-6-128,-1-1 0,1 0-1,-1 1 1,0-1 0,1 0 0,-1 0 0,0 0 0,1 0-1,-1 0 1,0 0 0,1 0 0,-1 0 0,0 0 0,1 0 0,-1 0-1,0 0 1,1 0 0,-1 0 0,1-1 0,-1 1 0,0 0-1,1-1 1,-2 1 0,2-1 17,-1 0-1,0 0 1,1-1 0,-1 1 0,1 0-1,-1 0 1,1 0 0,-1 0-1,1 0 1,0-1 0,0 1-1,-1 0 1,1 0 0,0-1-1,0 1 1,0 0 0,1-2 0,0-6 17,0 0 0,1-1 1,0 2-1,1-1 1,0 0-1,0 0 0,1 1 1,0 0-1,1 0 1,5-8-1,5-6-68,2 1 0,26-27 0,-5 11-10,1 2-1,49-33 0,94-53 9,-119 81 0,-57 37 18,7-6-45,1 0 0,20-19 0,-31 26 50,-1-1 1,0 1 0,0 0-1,0-1 1,0 1 0,0-1-1,-1 1 1,1-1 0,-1 0-1,1 0 1,-1 1 0,0-1-1,0 0 1,0 0 0,-1 0 0,1 0-1,-1-1 1,0 1 0,0 0-1,0-4 1,-3 0 2167,-4 3-1025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73 2937,'-22'30'1432,"29"-23"-1152,12 10-424,8 4 40,2-3 80,1-1 16,-4-3 24,-6 1 8,-6-3-1384,-1-5 1048</inkml:trace>
  <inkml:trace contextRef="#ctx0" brushRef="#br0" timeOffset="1">276 22 2449,'-26'-22'1264,"-10"50"-984,-3 4 24,-2 3-32,2-4-48,5-1-152,2-7 104,3-2-128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0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4169,'-7'18'3001,"13"-16"-2841,13 4-432,13 7-89,10 10 201,0-2 120,0 2 56,-5 4 64,-5-5-8,-3 2 32,-4-3 32,-7-7-1488,0 0 1120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0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11 1512,'-8'-7'1297,"-2"4"-177,-3 14-472,-4 9-48,-8 17 200,-7 4 649,-8 9-353,-7 2-312,-3-4-328,0-5-184,11-12-136,11-7-72,22-17-672,12-7-2129,19-20 2073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09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2545,'4'-19'1424,"0"14"-984,3 4-272,7 7-152,3 8 24,6 8 96,1 4 8,1 5-64,-2-2-8,-4-6 32,-6-2 24,-4-7-112,3-1-496,-11-7 368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0 1944,'-15'0'1417,"-14"8"-201,-6 20-808,-7 5-16,-5 12 0,1 3-80,4-5-152,4-3-56,16-11-80,9-9-248,14-13-1512,11-8 1360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22 2873,'-75'-21'1376,"75"40"-1112,11 18-432,8 8 8,8 8 112,6-4 24,4-9 40,-1-5 24,0-7-424,-1-3 312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0 3113,'-36'13'1624,"-10"11"-1296,-9 17-280,0 10-24,9 8 0,3-5-16,12-10-16,6-9-240,13-12 184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112 117 608,'-57'-7'1287,"54"6"-1024,1 1 1,-1-1-1,1 1 0,-1-1 1,1 0-1,0 0 0,-1 0 0,-3-3 1,-5-1 1504,-7 3 4819,40 4-2605,35 2-3775,0-3-1,85-7 1,-120 4-135,0-2 0,0 0 1,0-1-1,-1-1 0,0-1 0,0-1 0,0-1 0,-1-1 1,32-21-1,-45 25-54,-10 4-2618,-12 7-2050,0 5 2492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14 2761,'-10'-9'1400,"9"6"-1248,8 2-152,13 8-176,12 4 40,14 9 72,4 8 40,4 5 56,-4 3 24,-3-1 48,-8-2-352,-11-9 200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2657,'-23'14'1256,"-10"16"-1208,-4 9-48,-11 5 0,1 5 32,4-2 8,1-4 0,8-3-24,6-9-408,14-14 296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2921,'9'-9'1512,"-3"7"-1064,13 14-520,5 3-72,7 11 96,0 4 16,-6-2 40,0 0 8,-4-3 8,-4-6 0,-4-1-1144,-5-6 872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47 2665,'-25'-46'1432,"3"65"-1008,-1 5-152,-6 8-104,3 3-32,-5 2-88,-1 1-64,4-6 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2897,'6'-27'1624,"7"2"-1168,-1 7-192,4 15-296,-1 4-32,-2 14 48,0 5 24,-3 6 48,3 1 24,2 0-8,0 0 8,1-7-40,-1-1-536,-3-10 400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1208,'-5'1'1008,"-5"5"-175,-7 10-337,-6 4 24,-13 7 0,-2 2-144,-5 2-200,0 2-56,9-3-224,0-1-800,12-6 672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28 392,'0'-15'776,"-2"4"-184,2 9-360,1 10-288,3 6-48,1 11 104,1 5 40,1 8 24,0 1 0,0-1-32,3-5 16,3-7 24,-2-5 0,2-7-40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59 1568,'-13'-58'849,"-9"82"-601,-2 10-40,-3 20 72,-10 2 8,-9 10-136,-3-2-56,-6-11 48,7-7-512,15-11 312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1848,'1'-22'1313,"-1"12"-729,2 4-216,13 8-304,1 6-8,7 4 88,1 3 16,0 3-64,-1 3-40,-4 1 0,-2-2 16,-5 0 8,3-3-184,-4-4 80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2:1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12 1480,'-15'-7'1113,"-3"3"-393,-3 15-400,0 8-80,-8 10 16,1 4 8,-7 4-120,1 2-56,2 0-48,1-2-184,6-7 112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1008,'-90'25'1219,"88"-25"-1027,0 1-1,0-1 1,-1 1 0,1-1-1,-1 0 1,1 0 0,0 0-1,-1 0 1,1 0 0,0 0-1,-1-1 1,-3 0-1,1 0 1354,-1 11-61,-3 14-552,0 1 0,-6 29 1,-20 63 144,9-34 2152,21-89-1128,0 1-6604,5 4 2761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3:12.5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 73 0,'0'-1'136,"1"0"0,0 0 1,-1 0-1,1 1 0,0-1 0,0 0 0,-1 0 1,1 1-1,0-1 0,0 0 0,0 1 0,0-1 1,0 1-1,0-1 0,2 0 0,11-7 480,-1-3-212,-9 6-46,1 2 1,0-1-1,0 0 0,0 1 1,10-5-1,-15 8-242,0 0-1,0 0 1,0 0-1,0 0 1,0 0-1,1 0 1,-1 0-1,0 0 1,0 0-1,0 0 1,0 0-1,0 0 1,0 0-1,0 0 1,0 0-1,0 0 1,0-1-1,1 1 1,-1 0-1,0 0 1,0 0-1,0 0 1,0 0-1,0 0 1,0 0-1,0 0 1,0 0-1,0 0 1,0-1-1,0 1 1,0 0-1,0 0 1,0 0-1,0 0 1,0 0-1,0 0 1,0 0-1,0 0 1,0-1-1,0 1 1,0 0-1,0 0 1,0 0-1,0 0 1,0 0-1,0 0 1,0 0-1,0 0 1,0 0-1,0-1 1,0 1-1,0 0 1,-1 0-1,1 0 1,0 0-1,0 0 1,0 0-1,0 0 1,-9-4 1514,-11 0-1576,12 3 16,1 0 0,-1 0-1,0 1 1,0 0 0,1 1-1,-1 0 1,0 0 0,0 1-1,1 0 1,-1 0 0,1 0-1,-11 6 1,-20 5 7,-11 4-19,45-15-57,1-1 0,-1 1 0,1 0 0,0 0 0,0 1-1,0-1 1,0 1 0,1-1 0,-1 1 0,-4 6 0,-9 8-24,-6 6 20,21-23 1,1 1 1,-1 0-1,0 0 1,1 0-1,-1 0 1,1 0-1,-1 0 1,1 0-1,-1 0 1,1 1 0,0-1-1,0 0 1,-1 0-1,1 0 1,0 0-1,0 0 1,0 1-1,0-1 1,1 0-1,-1 0 1,0 1 0,3 2-4,1-1 0,-1 0 1,0 0-1,1 0 0,0 0 0,0-1 1,-1 0-1,2 1 0,-1-2 1,0 1-1,0 0 0,1-1 1,4 2-1,-1-2 41,-1 0 0,1 0 1,0-1-1,0 0 0,-1 0 0,1 0 0,0-1 0,-1-1 1,1 1-1,-1-1 0,1 0 0,-1-1 0,0 0 0,0 0 1,0-1-1,7-4 0,-10 2 1551,-13 7-1232,-22 11-473,19-5 106,0 1 0,-22 19 0,29-23-7,0 0 0,1 1-1,-1 0 1,1 0 0,1 0 0,-1 1 0,1-1 0,-1 1 0,2 0 0,-4 9 0,-4 13-35,7-20 45,0 0-1,0 1 1,1-1 0,-2 12 0,4-18 7,0 0 1,0-1-1,1 1 1,-1 0-1,0 0 1,1-1-1,-1 1 1,1 0 0,-1-1-1,1 1 1,0 0-1,0-1 1,0 1-1,0-1 1,0 1-1,0-1 1,0 0-1,0 1 1,1-1 0,-1 0-1,1 0 1,-1 0-1,0 0 1,1 0-1,0 0 1,-1 0-1,1 0 1,-1-1-1,1 1 1,0-1 0,0 1-1,-1-1 1,3 0-1,3 2 29,1-1 0,-1 0-1,0-1 1,1 0 0,-1 0-1,11-2 1,-9 0 140,1 0-1,0 0 1,-1-1-1,0 0 1,0-1-1,0 0 1,0-1 0,-1 1-1,1-2 1,12-9-1,-20 14-166,-1 0 0,1 0 0,0 0-1,0 0 1,-1 0 0,1 0-1,-1 0 1,1 0 0,-1 0 0,1 0-1,-1 0 1,1 0 0,-1 0 0,0-2-1,0 3-220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3:14.9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191 1 0,'0'0'132,"0"0"387,0 0 206,0 0 206,0 0 108,0 0-143,0 0-100,0 0 3,0 0 151,0 0 178,0 0-58,-1 0 2238,-3 8-3332,-29 202 847,19-130-795,-16 38 1695,30-106-1592,-1-5 638,-10-10 357,4-1-1110,0 0 0,-1-1 1,1 0-1,1 0 0,-1-1 0,-7-8 1,-2-1-6,14 12-20,0 1 0,-1 0 0,1 0-1,1-1 1,-1 1 0,0-1-1,1 0 1,-1 1 0,1-1 0,0 0-1,0 0 1,0 0 0,0 0 0,0 0-1,1 0 1,-1 0 0,1-3 0,2 14-131,0 0 1,1 0-1,0 0 1,0 0-1,5 7 1,-4-6 73,2 4 64,0 0 0,1-1 0,10 13 0,-15-21 22,1-1 0,-1 0 1,1-1-1,-1 1 0,1 0 0,0-1 0,1 1 0,-1-1 1,0 0-1,0 0 0,1 0 0,-1-1 0,1 1 0,6 1 0,-9-3 69,1 0-1,-1 0 0,1 0 0,-1-1 0,1 1 0,-1 0 0,1-1 1,-1 1-1,1-1 0,-1 1 0,0-1 0,1 0 0,-1 1 1,0-1-1,0 0 0,1 0 0,-1 0 0,0 0 0,0 0 0,0 0 1,0 0-1,0-1 0,0 0 0,23-37 333,-15 23-270,68-87 287,-73 98-437,-2 4-10,-1 0-1,0 0 1,0 0-1,0 0 0,0 0 1,0 0-1,0-1 1,0 1-1,0 0 1,-1 0-1,1-1 1,0 1-1,-1 0 1,1-1-1,0-2 0,-4 4-1885,2 0 1233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3:15.7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178 105 0,'14'-76'786,"-10"59"-212,-3 6 2487,-6 13-326,-2 3-2567,2-2-52,0 0 1,0 1-1,0-1 0,1 1 0,-1 1 0,1-1 1,-7 9-1,1 0 22,-7 8-48,1 0 0,2 1-1,0 1 1,1 0-1,-13 35 1,-1 1 1718,24-56 2987,4-9-3857,0 3-990,1 0-1,-1 0 0,1 1 0,-1-1 0,1 1 0,0-1 1,3-3-1,25-19-9,-27 23 49,1 1-1,0-1 0,0 1 1,0 0-1,0 0 0,1 0 1,-1 1-1,0-1 0,0 1 1,0 0-1,1 0 0,-1 1 1,8 1-1,3-1-8,16 0 6,-21-2 34,-1 1 1,1 0-1,-1 1 0,1 0 0,12 4 0,-23-7 219,-1 0 0,0 0 0,0 0 0,1 0 0,-1-1 0,1 1 0,0-1 0,0 1 0,-2-5 0,-3-6-27,-4-13-34,0-1 1,-6-27-1,16 52-110,0 1 1,-1 0-1,1-1 0,-1 1 0,1 0 1,-1-1-1,0 1 0,0 0 0,1 0 1,-1 0-1,0-1 0,0 1 1,-2-1-1,3 1 101,-1 1 2479,1 0-1198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3:18.5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2052 240,'-6'1'1833,"-7"0"1209,11-2-87,7 0 1672,35-12-4160,73-34 0,-51 19-368,54-17 368,68-31 793,99-59-856,-257 123-347,14-9 187,69-47 0,-76 44-112,2 2-1,58-27 1,98-25 72,-171 65-145,0-1-1,0-1 1,19-14-1,-22 13-11,0 1 0,1 0 0,34-13-1,17 0 51,-2-3 0,91-50 0,-118 48-45,-32 22-43,1 1 0,-1 0 0,1 0-1,17-7 1,81-41 92,-72 34-53,48-18 1,133-61 255,-18 18-33,9-5-126,-130 45-94,-28 14-19,2 1-1,0 3 1,74-23-1,-82 32-6,1-2 1,63-34-1,48-18 75,-43 29-39,113-57 1,-154 58-14,41-19 5,20 4-32,-97 34-13,-29 15-6,1 0 1,-1 1-1,13-5 1,52-16 85,136-64 1,-187 80 529,-21 8-452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3:21.4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2072 0,'-7'35'84,"7"-35"-3,0 1 1,0-1-1,0 0 0,0 0 1,0 0-1,0 0 0,0 1 0,0-1 1,0 0-1,0 0 0,0 0 1,0 0-1,0 1 0,0-1 1,0 0-1,0 0 0,0 0 0,0 0 1,0 0-1,-1 0 0,1 1 1,0-1-1,0 0 0,0 0 1,0 0-1,0 0 0,0 0 1,-1 0-1,1 0 0,0 0 0,0 0 1,0 1-1,0-1 0,-1 0 1,1 0-1,0 0 0,0 0 1,0 0-1,0 0 0,-1 0 0,1 0 1,0 0-1,0 0 0,0 0 1,0 0-1,-1 0 0,1-1 1,0 1-1,0 0 0,0 0 1,0 0-1,0 0 0,-1 0 0,1 0-32,0 0-1,0-1 1,0 1-1,0 0 1,0 0-1,0 0 1,0 0-1,0-1 0,0 1 1,0 0-1,0 0 1,0 0-1,0-1 1,0 1-1,0 0 1,0 0-1,0 0 0,0 0 1,0-1-1,0 1 1,0 0-1,0 0 1,0 0-1,0 0 1,0-1-1,0 1 0,0 0 1,1 0-1,-1 0 1,0 0-1,0-1 1,0 1-1,0 0 1,0 0-1,1 0 0,-1 0 1,0 0-1,0 0 1,0 0-1,0 0 1,1 0-1,-1 0 0,0-1 1,0 1-1,0 0 1,0 0-1,1 0 1,-1 0-1,0 0 1,0 0-1,1 0 0,14-5 395,1 0 0,-1-2 0,0 0 0,-1 0-1,20-14 1,-14 8-108,23-6-115,-34 15-185,0 1-1,-1-2 1,13-6 0,17-12 2,0 2 0,60-23 1,20-10-28,-67 31 22,0 2 0,77-20 0,-78 24-5,0-3-1,51-27 1,-55 24-19,193-79 84,-222 95-86,28-13 53,20-7 162,-51 21-143,-1 0 0,1 0 0,-2-1 1,17-11-1,14-9 25,-14 11-39,0 1 0,0 1 0,2 2 0,0 1-1,34-7 1,-34 9 132,-1 0 0,-1-2 0,1-2 0,49-28 0,25-12 898,20 4-855,40-17-153,-25-11 25,-95 51-91,1 1-1,61-24 1,-50 30-5,-33 13 16,-1-2-1,-1 0 1,0-2-1,35-20 1,-12 4 207,1 2 0,2 2 0,92-31 1,-96 37-176,4-4 16,-1-3 0,86-56 0,-116 68-61,347-187 280,-334 185-296,53-27 126,118-38 0,-173 69-107,-1-1-1,0-1 1,-1-2 0,0 0-1,30-23 1,98-58 59,-139 87-82,1 0-1,22-6 1,21-9 116,-58 19 100,-1 2-180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3:22.5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0 128,'-1'3'2718,"-4"16"-2395,5-19-322,-2 27 150,-1 0 1,-1-1 0,-12 40 0,-16 29 2638,23-112 2593,-16-15-7439,25 32 1860,0 0 43,0 2 232,0 0 0,0 0 0,0 0 0,1-1 0,-1 1 1,0 0-1,1 0 0,0-1 0,-1 1 0,1 0 0,0-1 0,0 1 0,0-1 1,0 1-1,0-1 0,0 1 0,0-1 0,0 0 0,1 1 0,-1-1 1,0 0-1,1 0 0,-1 0 0,1 0 0,-1 0 0,1 0 0,0-1 0,-1 1 1,1 0-1,0-1 0,3 1 0,-2 0-20,1-1-1,-1 0 1,0 0 0,1 0-1,-1 0 1,0 0 0,1 0 0,-1-1-1,0 0 1,0 0 0,1 0-1,-1 0 1,0 0 0,0-1-1,0 1 1,4-4 0,3-5 45,-8 9-76,-1-1 0,1 0-1,-1 1 1,1 0 0,0-1-1,-1 1 1,1 0 0,0 0 0,2-1-1,-4 0-1959,-1 1 1138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3:22.9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135 10 872,'-1'-10'1809,"-3"12"-975,-8 20-699,4-6-71,-1 0 194,0-1 0,-1 0 1,-1-1-1,0 0 0,-1 0 0,-20 16 0,21-24 2692,6-8 146,5 1-3041,0 1 1,1-1-1,-1 0 0,0 1 0,0-1 1,1 1-1,-1-1 0,0 1 1,1-1-1,-1 1 0,1-1 1,-1 1-1,1-1 0,-1 1 1,1-1-1,-1 1 0,1 0 0,-1-1 1,1 1-1,-1 0 0,1-1 1,0 1-1,-1 0 0,1 0 1,-1 0-1,2-1 0,1 1-50,-1-1-1,1 0 1,0 0 0,-1-1-1,1 1 1,-1 0 0,0-1-1,1 1 1,-1-1-1,0 0 1,4-4 0,18-13 4,-22 18 74,-1-1-1,1 1 0,0-1 0,0 1 0,0-1 1,-1 0-1,1 0 0,-1 0 0,0 0 0,1 0 0,-1 0 1,0 0-1,0 0 0,0 0 0,-1-1 0,1 1 1,0 0-1,-1-1 0,1 1 0,-1-5 0,0 3 31,0-1-1,0 0 1,-1 0-1,0 0 1,1 1 0,-2-1-1,1 1 1,0-1-1,-5-7 1,8 12-3046,-2 0 1700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3:23.5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260 36 456,'7'-3'440,"-1"0"211,1 0 1,-1 0-1,0 0 1,0-1-1,9-7 1,-15 8 2092,-8 1-1844,-10 2-552,-8 5-128,0 1 1,-44 17-1,31-9 19,34-13-229,-1 1 0,1 1 0,0-1 0,0 1 0,1 0 0,-1 0 0,1 0 0,-9 8 0,12-10-10,0 0 0,0 1 0,-1-1 0,1 0 0,0 1-1,0-1 1,1 1 0,-1-1 0,0 1 0,0 0 0,1-1-1,-1 1 1,1 0 0,0-1 0,-1 1 0,1 0 0,0 0-1,0-1 1,0 1 0,0 0 0,0 0 0,0-1 0,1 1-1,-1 0 1,1 0 0,-1-1 0,1 1 0,-1-1 0,1 1-1,0 0 1,1 2 0,0-3 50,-1 0 1,0 0-1,1 0 1,-1 0-1,1 0 0,-1 0 1,1-1-1,-1 1 0,1 0 1,-1-1-1,1 1 0,0-1 1,-1 0-1,1 0 1,0 1-1,-1-1 0,1 0 1,0 0-1,-1 0 0,1-1 1,3 0-1,37-8 1101,-39 8-1048,19-8 691,-13 2 46,-9 7-808,0 0-1,0 0 0,0-1 0,0 1 0,0 0 0,1 0 0,-1 0 1,0 0-1,0 0 0,0-1 0,0 1 0,0 0 0,0 0 0,0 0 0,0 0 1,0-1-1,0 1 0,0 0 0,0 0 0,0 0 0,0 0 0,0-1 1,0 1-1,0 0 0,0 0 0,-1 0 0,1 0 0,0 0 0,0-1 1,0 1-1,0 0 0,0 0 0,0 0 0,0 0 0,0 0 0,-1 0 1,1 0-1,0-1 0,0 1 0,0 0 0,0 0 0,0 0 0,-1 0 0,1 0 1,0 0-1,0 0 0,-1 0-28,0 0 0,-1-1 0,1 1 0,0 0 0,0 0 1,0 0-1,-1 1 0,1-1 0,0 0 0,0 0 0,0 1 0,0-1 0,0 1 1,0-1-1,-2 1 0,-5 2-20,-6 2-18,0 0-1,1 1 1,-1 0-1,1 1 1,-17 12 0,26-16 17,0 0 0,0 0 0,0 1 0,0-1 0,1 1 0,-1 0 1,1 0-1,0 0 0,0 0 0,1 1 0,-1-1 0,1 1 0,0-1 1,0 1-1,1 0 0,-1 0 0,1 0 0,0 0 0,0 0 0,1 0 1,-1 6-1,1-10 39,0 0 0,0 0 0,0 0 0,1 0-1,-1 0 1,0 0 0,0 0 0,1 0 0,-1 0 0,0 0 0,1 0 0,-1 0 0,1 0 0,-1-1 0,1 1 0,-1 0 0,1 0 0,0 0-1,0-1 1,-1 1 0,1 0 0,0-1 0,1 2 0,0-2 38,0 1 0,-1-1 0,1 1 0,0-1 0,0 0 0,0 0 0,0 1-1,-1-1 1,1 0 0,0-1 0,0 1 0,2-1 0,6-1 217,0-1 1,0-1-1,15-7 0,-18 8-283,-1 0 44,0-1 0,0 1 1,0-2-1,8-5 0,7-6 3565,-17 15-2205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5:3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65 113 432,'-49'-38'752,"36"25"1151,11 10-862,2 2-609,0 1-19,0 0 78,0 0 104,0 0 258,0 0 123,0 0-111,0 0-176,0 0-117,0 0-100,0 0-45,0 0-46,0 0-39,0 0-69,0 0-49,0 0-65,0 0-48,0 0-39,0 0-10,1 2-7,85 130 106,-61-95-138,-14-22-3,-1 0-1,-1 0 1,0 1 0,-1 0-1,0 0 1,-1 1 0,5 23-1,-6-16 33,14 39 0,2 8-20,-13-31 24,9 81-1,-5-36 116,-15-73 605,3-24 1207,12-38-1680,5-55 1,-17 102-287,39-273 795,-2 87-778,-35 174-35,1 1 1,6-17-1,-6 18-1,0 1 1,0-1-1,2-19 1,-6 32 1,2-16-14,-2 16 12,0-1 0,0 1 0,0-1-1,1 1 1,-1-1 0,0 1 0,0-1 0,0 1-1,0-1 1,1 1 0,-1-1 0,0 1 0,0 0-1,1-1 1,-1 1 0,0-1 0,1 1 0,-1 0-1,1-1 1,-1 1 0,0 0 0,1-1 0,-1 1-1,1 0 1,0-1 0,0-1 56,-2 1-4138,1 1 4076,0 0-1268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5:3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42 536,'0'-1'238,"0"0"0,0 0 0,0 1 0,-1-1 0,1 0 0,0 0 0,0 0 0,-1 0 0,1 1 0,0-1 0,-1 0 0,1 0 0,-1 1 0,1-1 0,-1 0 0,0 1 0,1-1 0,-1 0 0,0 1 0,1-1 0,-1 1 0,0-1 0,0 1 0,1 0 0,-1-1 0,-1 0 0,-34-8 1732,25 6-1524,4 2-365,-46-8 582,48 9-612,0-1-1,-1 2 0,1-1 1,0 0-1,0 1 1,-1 0-1,1 0 0,0 1 1,-9 3-1,-1 3-49,1 0 0,0 1 0,0 1 0,1 0 0,0 1 0,-17 19 0,25-25-22,0 0 0,1 1 0,0-1 0,0 1 0,1 0-1,-1 0 1,1 0 0,0 0 0,1 1 0,0-1 0,0 1 0,0 0-1,1-1 1,-1 1 0,2 0 0,-1 0 0,1 0 0,1 11 0,0-15 27,0 1 1,0-1 0,0 1 0,1-1-1,-1 1 1,1-1 0,0 0 0,0 0-1,0 0 1,0 0 0,1 0 0,-1-1 0,1 1-1,0 0 1,-1-1 0,1 0 0,0 0-1,1 0 1,-1 0 0,0 0 0,0-1-1,1 0 1,-1 1 0,1-1 0,-1 0 0,1-1-1,0 1 1,-1-1 0,1 1 0,0-1-1,-1 0 1,1 0 0,0-1 0,-1 1-1,1-1 1,-1 0 0,1 0 0,6-2 0,41-26 945,-63 32 231,8-3-1181,1 1-1,0 0 1,-1 0 0,1 0-1,0 0 1,0 1-1,0-1 1,0 1 0,0 0-1,0 0 1,-4 4 0,1-2-4,-4 3-4,0 1 0,1 0 0,0 1-1,0-1 1,-12 18 0,7-3-17,1 1 0,1 1-1,0 0 1,2 0 0,2 1 0,-12 52-1,20-77 20,-1 1-1,1 0 1,0 0-1,0 0 1,0-1-1,0 1 1,0 0-1,1 0 1,-1 0-1,0-1 1,1 1-1,-1 0 0,1-1 1,0 1-1,0 0 1,-1-1-1,1 1 1,0-1-1,0 1 1,1-1-1,0 2 1,0-1 12,1-1 0,-1 1 0,0-1 1,1 1-1,0-1 0,-1 0 0,1 0 0,-1 0 1,1 0-1,0-1 0,0 1 0,3 0 0,2-1 82,1 0-1,-1 0 0,0 0 1,0-1-1,0 0 0,0-1 1,0 0-1,13-5 0,103-45 930,-114 48-909,-1 0 0,0 0-1,-1-1 1,1 0 0,-1-1-1,12-10 1,-20 16-116,1-1 1,-1 1-1,0 0 0,0 0 0,0-1 1,0 1-1,0 0 0,0 0 0,0-1 0,0 1 1,0 0-1,0-1 0,0 1 0,0 0 1,0 0-1,0-1 0,0 1 0,0 0 0,0-1 1,-1 1-1,1 0 0,0 0 0,0-1 1,0 1-1,0 0 0,0 0 0,-1 0 0,1-1 1,0 1-1,0 0 0,0 0 0,-1 0 1,1-1-1,0 1 0,0 0 0,-1 0 0,0-1-1043,0-1 268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1160,'2'2'194,"16"11"469,-11-9-12,-7-4-624,0 0 0,0 0 0,0 0-1,1 0 1,-1 0 0,0 0 0,0 0 0,0 0-1,0 0 1,0 0 0,0 0 0,0 0 0,0 0 0,0 0-1,0 0 1,0 0 0,0 0 0,1 0 0,-1 0 0,0 0-1,0 0 1,0 0 0,0 0 0,0 0 0,0 0-1,0 0 1,0-1 0,0 1 0,0 0 0,0 0 0,0 0-1,0 0 1,0 0 0,0 0 0,0 0 0,1 0-1,-1 0 1,0 0 0,0 0 0,0 0 0,0 0 0,0 0-1,0-1 1,0 1 0,0 0 0,0 0 0,0 0 0,0 0-1,0 0 1,0 0 0,0 0 0,0 0 0,0 0-1,0 0 1,0 0 0,0-1 0,-1-1 416,1 0 1,0 0 0,0 0-1,0-1 1,0 1-1,0 0 1,0 0 0,1-1-1,-1 1 1,1 0-1,-1 0 1,1 0 0,0 0-1,0 0 1,0 0-1,2-3 1,-1 2-258,1 0 1,-1 1-1,1-1 0,-1 1 1,1-1-1,0 1 0,0 0 1,0 0-1,5-2 0,4 0-222,0 0 0,0 0 0,0 1-1,23-3 1,-26 5 36,0 0 0,0 1-1,16 0 1,-23 1 3,0-1 1,0 0-1,0 1 0,1 0 0,-1-1 0,0 1 0,0 0 1,0 0-1,2 2 0,-3-3 4,0 1-1,0 0 1,-1-1 0,1 1-1,0 0 1,-1 0 0,1-1-1,-1 1 1,1 0 0,-1 0-1,1 0 1,-1 0 0,0 0-1,1 0 1,-1-1 0,0 1-1,0 0 1,0 0 0,0 0-1,1 0 1,-2 2 0,1 3 39,-1 0 0,0 0 0,-1 0 0,1 0 0,-1 0 0,0 0 0,-4 6 0,-23 37 189,24-40-194,-32 48 181,-16 26 295,49-77-839,-2 4 2288,9-26-282,2 0-1606,0 1 0,1-1-1,1 1 1,0 0-1,13-19 1,-10 16-20,1 0-52,0 0 0,2 1 1,0 1-1,0 0 0,2 0 0,0 2 0,1 0 0,0 0 0,1 1 0,35-19 0,-16 17-58,-36 15 51,0 0 0,0 0 0,0 0 0,0 0-1,1 0 1,-1 0 0,0 0 0,0 0 0,0 0 0,0 0 0,0 0 0,0 0 0,0 0 0,0 0-1,0 0 1,0 0 0,0 0 0,0 0 0,0 0 0,0 0 0,0 0 0,0-1 0,0 1-1,0 0 1,0 0 0,0 0 0,0 0 0,0 0 0,0 0 0,0 0 0,0 0 0,0 0-1,0 0 1,0 0 0,0 0 0,0 0 0,0 0 0,0-1 0,0 1 0,0 0 0,0 0-1,0 0 1,0 0 0,0 0 0,0 0 0,0 0 0,0 0 0,0 0 0,0 0 0,0 0-1,0 0 1,0 0 0,0 0 0,0 0 0,0 0 0,0 0 0,0 0 0,-1 0 0,1 0-1,0 0 1,0 0 0,0 0 0,0 0 0,0 0 0,0 0 0,0-1 0,0 1 0,0 0-1,0 1 1,-6 0-45,-43 74 9,44-67 35,-13 21-3,-15 40 0,20-43 7,12-24 0,-19 48-1,19-47 6,0 1 0,0 0 0,0-1 1,0 1-1,1 0 0,-1 0 0,1-1 1,0 1-1,1 0 0,-1 0 0,2 7 1,-1-10 5,-1 0 0,1 0 0,-1 1 1,1-1-1,-1 0 0,1 0 0,0 0 0,0 0 1,0 0-1,-1 0 0,1 0 0,0 0 0,0-1 1,0 1-1,0 0 0,1-1 0,-1 1 0,0 0 1,0-1-1,0 1 0,1-1 0,-1 0 0,0 1 1,0-1-1,1 0 0,-1 0 0,0 0 0,0 0 1,1 0-1,-1 0 0,0 0 0,1 0 1,-1 0-1,0-1 0,0 1 0,1 0 0,-1-1 1,2 0-1,2-2 55,1 1 0,-1-1 1,0 0-1,0 0 1,0 0-1,9-8 0,3-6 117,-1-1 0,23-36 0,-20 28-78,-17 19 372,-4 6-2122,-1 3-6253,1 1 5208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5:4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50 88,'14'-13'293,"-10"11"-166,-1-1 1,0 1-1,0-1 1,0 0 0,-1 0-1,1 0 1,-1 0-1,0-1 1,2-3-1,-5 5 3151,1 1-3252,0 1-1,-1 0 1,1 0-1,0 0 1,-1 0-1,1 0 1,0 0-1,-1 0 1,1 0-1,0 0 1,-1 0-1,1 0 1,0 0-1,-1 0 1,1 0-1,0 0 1,-1 0-1,1 0 1,0 0-1,-1 1 1,1-1-1,0 0 1,0 0-1,-1 0 1,1 1-1,0-1 1,-1 0-1,1 0 1,0 0-1,0 1 1,0-1-1,-1 0 1,1 1-1,-21 33 69,2 0 1,-18 45-1,-23 78 642,54-136-678,0 1 0,1-1 0,1 1 0,2 0 0,0-1 0,1 1 0,2 29 1,0-12 3,-3 65 285,1-95-334,1-7-6,0 0 0,-1 0 0,1 0-1,0 0 1,0 0 0,0 1 0,1-1-1,-1 0 1,0 0 0,1 0 0,0 0-1,-1 0 1,1 0 0,0 0 0,0 0-1,0 0 1,0 0 0,0 0 0,1 0-1,-1-1 1,0 1 0,1 0 0,0-1-1,-1 1 1,1-1 0,2 2 0,1 0 87,0 1 0,0-1 1,1 0-1,-1-1 0,1 1 0,-1-1 1,1 0-1,0 0 0,11 1 1,-17-3-107,0 0 0,0 0 1,-1 0-1,1 0 1,0 0-1,0 0 1,0 0-1,0 0 1,0 0-1,0 0 0,0 0 1,0 0-1,0 0 1,-1-1-1,1 1 1,0 0-1,0 0 1,0 0-1,0 0 0,0 0 1,0 0-1,0 0 1,0 0-1,0 0 1,0 0-1,0-1 0,0 1 1,0 0-1,0 0 1,0 0-1,0 0 1,0 0-1,0 0 1,0 0-1,0 0 0,0-1 1,0 1-1,0 0 1,0 0-1,0 0 1,0 0-1,0 0 1,0 0-1,0 0 0,0 0 1,0-1-1,0 1 1,0 0-1,0 0 1,0 0-1,0 0 1,0 0-1,0 0 0,1 0 1,-1 0-1,0 0 1,0 0-1,0 0 1,0-1-1,-2 1-781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5:4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16 111 1200,'0'-2'74,"-4"-5"545,2-1 0,-1 1 0,1-1 0,0 0 0,-1-14 0,16 22-645,1 2 26,-1 0-1,0 1 0,1 1 0,-1 0 0,-1 0 0,18 10 0,-14-7 10,-13-6 0,0 0 1,-1 0-1,1 0 0,-1 1 0,0-1 0,1 1 1,-1 0-1,0 0 0,0 0 0,0 0 0,0 0 1,0 0-1,-1 0 0,1 1 0,0-1 1,-1 1-1,0-1 0,0 1 0,0-1 0,0 1 1,0 0-1,0-1 0,-1 1 0,1 0 1,-1 0-1,0 0 0,0-1 0,0 1 0,0 0 1,0 0-1,-1 4 0,-2 5 93,-1 1 0,0-1 0,-1 0 0,0-1 0,-11 19 0,14-27 77,0 0 0,0 0 0,0 0 1,0 0-1,-1 0 0,-4 4 0,6-7-82,1 0 0,0 0 0,-1 1-1,1-1 1,0 0 0,-1 0 0,1 1 0,-1-1 0,1 0 0,-1 0-1,1 0 1,-1 0 0,1 0 0,0 0 0,-1 1 0,1-1 0,-1 0-1,1-1 1,-1 1 0,1 0 0,-1 0 0,1 0 0,-1 0 0,0 0-1,1-1 72,-1 0-1,1 1 1,-1-1-1,0 0 0,1 1 1,0-1-1,-1 0 1,1 0-1,-1 0 0,1 1 1,0-1-1,-1 0 1,1 0-1,0 0 0,0 0 1,0 0-1,0 0 1,0-1-1,-1-11-92,0-1 1,2 1-1,2-25 0,-1 30-61,0-1 0,0 1-1,0 0 1,1 0-1,7-14 1,4-11 19,-11 24-29,-3 6-3,1-1-1,-1 1 1,1 0-1,0 0 0,1 0 1,-1 0-1,0 0 1,1 0-1,0 0 1,0 0-1,0 0 1,0 1-1,0-1 0,3-2 1,-4 5-135,0-1 0,0 1-1,0-1 1,-1 1 0,1-1 0,0 0 0,0 1 0,0-1-1,0 0 1,-1 0 0,1 0 0,0 0 0,-1 0 0,1 0 0,0 0-1,-1 0 1,1 0 0,-1 0 0,0 0 0,1 0 0,-1 0 0,0 0-1,0 0 1,0 0 0,1 0 0,-1 0 0,0-1 0,-1 1 0,1 0-1,0-2 1,0 1-104,0 1-2584,1-1 1751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5:4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82 125 504,'37'-100'986,"-36"99"-842,-1-1 1,1 0 0,-1 0-1,1 1 1,0-1 0,-1 0-1,1 1 1,0-1 0,0 0-1,0 1 1,0-1 0,1 1-1,1-2 1,1 13 1321,-3-5-1547,42 100 347,-38-89-175,0 0 0,0 1 0,-2 0 0,0-1 0,0 20 0,-2 88 79,-2-47-129,1-62-34,2 5 41,-2 0 0,0 1 0,-2-1 0,0 0 1,-1 0-1,-11 37 0,-2-12 518,-42 79 0,55-119-340,0 0 1,0-1-1,0 0 1,-1 1-1,0-1 1,0-1-1,0 1 1,0-1-1,-1 1 1,1-1-1,-1 0 1,0-1-1,0 1 1,0-1-1,0 0 1,-8 2-1,11-4-199,0 1 1,0 0-1,0 0 1,0-1-1,0 1 0,0 0 1,0 1-1,0-1 0,0 0 1,0 0-1,1 1 1,-1-1-1,1 1 0,-1 0 1,1-1-1,-3 4 1,4-5-69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5:4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142 102 440,'-84'-41'923,"59"31"-303,5 11 5354,7 0-1560,13-1-4228,0 0 16,2 1 32,13 4-51,0 0-1,1-1 1,-1-1-1,31 2 0,-33-4-101,24 1 201,71-4 1,-48-1-219,164 1 45,91-3 9,-71-20-18,-45 4 3,-124 15-47,78-5 217,-128 13-180,-21-1-52,0 0-1,0-1 0,0 0 1,0 0-1,0 0 0,0 0 0,0 0 1,4-2-1,-5-1 283,-3 2-5570,-1-1 3479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5:4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40 1032,'-63'-32'996,"60"30"-867,1 1-1,-1 0 1,0 0-1,0 0 0,0 1 1,0-1-1,0 1 1,0-1-1,0 1 0,0 0 1,0 0-1,0 0 1,0 1-1,0-1 0,-5 2 1,-13 1 3980,12-2-582,9 1-2056,15 4-1619,3 1 351,11 5-96,0-2 0,0-1 0,38 7-1,9-2 141,131 43 0,-206-57-235,20 9 96,-20-9-82,-1 0 1,1 1-1,0-1 0,0 1 1,-1-1-1,1 0 0,0 1 1,-1 0-1,1-1 0,-1 1 1,1-1-1,-1 1 0,1 0 1,-1-1-1,1 1 0,-1 0 1,1-1-1,-1 1 0,0 0 1,1 1-1,-19 4 885,10-1-911,0 0 0,1 0 0,0 1 0,0 0 0,0 1 0,-8 10 0,-2 1-3,-29 28-4,23-24 19,1 1-1,1 0 1,-21 31 0,38-49 2,0 1 0,-1-1 0,0 0 0,0 0 0,0-1 0,0 0 0,-1 1-1,0-2 1,-7 5 0,-8 5 121,18-12-106,1 0-1,-1 0 1,0 0 0,1 0 0,-1-1 0,0 1-1,1-1 1,-1 0 0,0 0 0,1 0 0,-1 0-1,0 0 1,1-1 0,-1 1 0,0-1 0,1 0-1,-1 0 1,-3-1 0,2 0 63,0 1-1,-1-1 1,1-1 0,0 1 0,0 0-1,0-1 1,1 0 0,-1 0-1,-6-6 1,6 3-2,1-1-1,-1 1 0,1-1 1,0 0-1,0 0 1,1 0-1,0 0 1,0 0-1,0-8 0,-1-13 85,0-29-1,3 28-75,-3-130 45,-4 133-1500,7 26-562,0 0-2244,0 0 1285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5:4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124 162 488,'-87'35'982,"85"-34"-693,0 0 1,0 0-1,0-1 1,-1 1 0,1 0-1,-1-1 1,1 0 0,0 0-1,-1 1 1,-3-2-1,6 1-131,-1 0 0,1 0 0,0 0 0,-1 0 0,1 0 0,0-1 0,-1 1 0,1 0 0,0 0-1,-1 0 1,1-1 0,0 1 0,-1 0 0,1-1 0,0 1 0,0 0 0,-1 0 0,1-1 0,0 1 0,0-1-1,0 1 1,0 0 0,-1-1 0,1 1 0,0 0 0,0-1 0,0 1 0,0-1 0,0 1 0,0 0-1,0-1 1,0 0 0,6-18 3955,-1 11-5403,-4 6 1300,0 0 0,0 0 0,1 1-1,-1-1 1,1 0 0,0 1 0,-1 0 0,1-1-1,0 1 1,2-2 0,8-5-2,36-25-2,-44 31-13,1 1 1,-1-1-1,1 1 1,-1 0-1,1 0 1,-1 0 0,1 1-1,0 0 1,-1 0-1,1 0 1,0 0-1,-1 1 1,1-1-1,-1 1 1,1 1-1,-1-1 1,1 0 0,7 5-1,-2-2-11,0 1-1,-1 1 1,1 0 0,-1 0-1,0 1 1,-1 0-1,0 0 1,0 1 0,0 0-1,-1 1 1,9 13 0,-7-8 13,0 0 0,-1 0 0,-1 1 0,-1 0 1,0 0-1,0 1 0,2 18 0,-5-11 57,-1 0 1,-1 1-1,-4 39 0,3-61-46,0 4 45,-2 1 1,1 0-1,-1 0 0,1-1 0,-2 1 1,1-1-1,-1 1 0,0-1 0,-4 7 1,6-12-4,0 0 0,1 0 0,-1 1 0,0-1 0,0 0 0,0 0 0,0 0 0,0 0 0,0 0 0,0 0 0,0 0 0,0 0 0,-1-1 0,1 1 0,0 0 1,0-1-1,-1 1 0,1-1 0,0 1 0,-1-1 0,1 0 0,-1 1 0,1-1 0,0 0 0,-1 0 0,1 0 0,-1 0 0,1 0 0,-1 0 0,1-1 0,0 1 0,-1 0 0,1-1 1,-1 1-1,1-1 0,0 0 0,0 1 0,-1-1 0,1 0 0,0 0 0,0 1 0,0-1 0,0 0 0,0 0 0,0 0 0,0-1 0,0 1 0,-1-2 0,-2-2 28,-1 0-1,1 0 1,0 0-1,1-1 1,0 1-1,0-1 1,0 0-1,0 0 1,1 0-1,0-1 1,0 1-1,1-1 1,0 1-1,0-1 1,0 1-1,1-1 1,0 1-1,0-1 1,1 1-1,0-1 1,0 1-1,0-1 1,1 1-1,0-1 1,4-8-1,93-187 303,-27 60-293,-71 139-86,1 0 0,-1 1 0,1-1-1,0 0 1,-1 1 0,1-1 0,0 1-1,1 0 1,-1-1 0,0 1 0,5-3-1,-7 5 7,0 0-1,0 0 0,0 0 0,0 1 0,0-1 1,1 0-1,-1 0 0,0 0 0,0 0 0,0 0 1,0 0-1,0 0 0,0 0 0,0 0 0,0 0 1,0 0-1,0 0 0,0 0 0,1 0 0,-1 0 1,0 0-1,0 0 0,0 0 0,0 0 0,0 0 1,0 0-1,0 0 0,0 0 0,0-1 0,0 1 1,0 0-1,1 0 0,-1 0 0,0 0 0,0 0 1,0 0-1,0 0 0,0 0 0,0 0 0,0 0 1,0 0-1,0 0 0,0 0 0,0 0 0,0-1 1,0 1-1,0 0 0,0 0 0,0 0 0,0 0 1,0 0-1,0 0 0,0 0 0,0 0 0,0 0 1,0 0-1,0-1 0,0 1 0,0 0 0,0 0 1,0 0-1,0 0 0,0 0 0,0 0 0,0 0 1,0 0-1,0 0 0,-5-1-4080,5 1 2819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1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36 231 400,'-31'-106'876,"30"104"-778,1 0-1,-1 0 1,0 0-1,1 0 1,0 0 0,-1 0-1,1 0 1,0-1-1,0 1 1,0 0-1,0 0 1,1 0-1,-1 0 1,0 0-1,1 0 1,0 0-1,-1 0 1,1 0 0,0 0-1,0 0 1,2-3-1,-2 4 126,0 0-1,-1 0 0,1 0 1,0 0-1,-1 0 0,1 0 1,-1 0-1,1-1 0,-1 1 1,0 0-1,0 0 0,1 0 1,-1 0-1,0-2 0,1 40 3617,1-12-3836,10 45-1,89 316 97,1 3 795,-58-201 713,-44-188-1560,0 0 0,0 1 0,0-1 0,0 0 0,0 0 0,0 0 0,0 1 0,0-1 0,1 0 0,-1 0 0,0 0 0,0 1 0,0-1 0,0 0-1,0 0 1,0 0 0,1 0 0,-1 1 0,0-1 0,0 0 0,0 0 0,0 0 0,1 0 0,-1 0 0,0 0 0,0 1 0,0-1 0,0 0 0,1 0-1,-1 0 1,0 0 0,0 0 0,1 0 0,-1 0 0,0 0 0,0 0 0,0 0 0,1 0 0,-1 0 0,0 0 0,0 0 0,0 0 0,1 0 0,-1 0-1,12-10 1301,8-17-193,-15 14-958,0-1 0,-2 0 0,1 0 0,0-17 0,4-10 13,11-47 85,36-176 68,-36 153-354,5 2 1,5 1-1,49-121 0,-71 213-24,-3 9-8,-1 1-1,0-2 0,-1 1 1,1 0-1,-1 0 0,-1-1 1,2-10-1,-14 17-2594,10 1 385,0 0 651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12 10882,'-7'-2'135,"-1"-1"0,1 2 0,-1-1-1,1 1 1,-1 0 0,0 0 0,1 1 0,-1 0-1,0 0 1,0 1 0,1 0 0,-1 1-1,1-1 1,-1 1 0,1 1 0,-13 5-1,-105 51-72,108-50-66,0 1-1,1 1 1,1 0-1,0 1 1,-18 18-1,29-25-3,0-1 0,1 1 0,-1 0-1,1 0 1,0 1 0,0-1 0,0 1-1,1-1 1,0 1 0,0 0 0,-1 7 0,2-10 6,1 1 0,-1-1 0,1 1 0,0-1 0,1 0 0,-1 1 0,0-1 0,1 0 0,0 0 0,0 1 0,0-1 1,0 0-1,0 0 0,1 0 0,-1 0 0,1 0 0,0 0 0,0-1 0,0 1 0,0 0 0,1-1 0,2 3 0,3 1 19,1 0-1,0 0 1,0 0-1,0-2 0,1 1 1,0-1-1,0 0 1,0-1-1,0 0 0,0-1 1,11 2-1,-6-3 38,0 1 1,0-2-1,0 0 0,0-1 0,0 0 1,0-1-1,17-5 0,-28 7-10,-1-1 0,0-1-1,1 1 1,-1 0 0,0-1-1,0 0 1,0 0 0,0 0 0,0 0-1,3-3 1,-5 4 6,0 1 1,-1-1-1,1 0 1,-1 0 0,1 0-1,-1 0 1,1 0-1,-1 0 1,1 0-1,-1 0 1,0 0-1,1 0 1,-1 0-1,0 0 1,0 0-1,0 0 1,0 0-1,0 0 1,0-1-1,0 1 1,0 0-1,-1 0 1,1 0-1,0 0 1,-1 0-1,1 0 1,-1 0-1,1 0 1,-1 0-1,1 1 1,-1-1-1,1 0 1,-1 0-1,0 0 1,-1 0-1,1 0-9,1 0 0,-1 0 0,0 0 0,-1 0 0,1 1 0,0-1 0,0 0 0,0 1 0,0-1 0,-1 1 0,1-1 0,0 1 0,0 0 0,-1-1 0,1 1 0,0 0 0,0 0 0,-1 0 0,1 0 0,0 0 0,-1 0 0,1 0 0,0 1 0,-1-1 0,1 0 0,-2 2 0,-5 1-59,1 0-1,0 0 1,-10 8-1,6-4 52,-37 22-94,-86 71-1,126-93 45,1 0-1,0 0 0,0 1 1,1 0-1,0 0 0,0 1 1,1 0-1,0 0 1,-6 17-1,8-20 8,1 1 0,0-1 1,1 1-1,0-1 0,0 1 0,0 0 0,1-1 1,0 1-1,1 0 0,-1-1 0,1 1 0,0 0 1,1-1-1,-1 1 0,1-1 0,3 7 1,-3-10 15,0 0 1,1 1 0,-1-1-1,0 0 1,1 0 0,0-1 0,0 1-1,0-1 1,0 1 0,0-1 0,0 0-1,1 0 1,-1 0 0,1 0-1,-1-1 1,1 1 0,-1-1 0,1 0-1,0 0 1,0-1 0,6 1 0,7 1 44,1-2 0,-1 0 0,25-3 0,-24 1 16,0-1 0,0-1 0,0-1 0,0 0 0,24-11 0,-34 13 38,-1-1 0,0 0 0,0 0 0,0-1 0,0 1 0,-1-1 0,1-1 0,-2 1 0,1-1 0,0 0 0,-1-1 0,0 1 0,-1-1 0,7-12 0,-11 18-100,0 1 0,0-1 0,1 1 0,-1-1 0,0 1 0,0-1 0,0 1 0,0 0-1,1-1 1,-1 1 0,0-1 0,0 1 0,1 0 0,-1-1 0,0 1 0,1 0 0,-1-1-1,0 1 1,1 0 0,-1 0 0,0-1 0,1 1 0,-1 0 0,1 0 0,-1 0 0,1-1-1,-1 1 1,0 0 0,1 0 0,-1 0 0,1 0 0,-1 0 0,1 0 0,-1 0 0,1 0-1,-1 0 1,0 0 0,1 0 0,-1 0 0,1 0 0,-1 1 0,1-1 0,-1 0 0,0 0-1,1 0 1,-1 1 0,1-1 0,-1 0 0,0 0 0,1 1 0,-1-1 0,0 0 0,1 1-1,-1-1 1,0 0 0,1 1 0,-1-1-48,0 0-1,0 0 0,0 0 1,0 0-1,0 0 1,-1 0-1,1 0 0,0 0 1,0-1-1,0 1 1,0 0-1,0 0 1,0 0-1,0 0 0,0 0 1,-1 0-1,1 0 1,0 0-1,0 0 1,0 0-1,0 0 0,0 0 1,0 0-1,-1 0 1,1 0-1,0 0 0,0 0 1,0 0-1,0 0 1,0 0-1,0 0 1,-1 0-1,1 0 0,0 0 1,0 0-1,0 0 1,0 0-1,0 0 1,0 0-1,-1 0 0,1 0 1,0 0-1,0 0 1,0 0-1,0 0 0,0 1 1,0-1-1,0 0 1,0 0-1,0 0 1,-1 0-1,1 0 0,0 0 1,0 0-1,0 1 1,0-1-1,0 0 1,0 0-1,0 0 0,0 0 1,0 0-1,0 0 1,0 1-1,0-1 0,0 0 1,0 0-1,0 0 1,-1-1-979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31 410 2096,'-3'-5'525,"-1"0"-1,1 0 0,0-1 1,0 1-1,0-1 0,1 1 1,0-1-1,0 0 0,0 0 1,1 0-1,0 0 0,0 0 1,1 0-1,-1-11 0,2 13-432,0 1 0,-1-1 0,1 1 0,0-1 0,1 1 0,-1-1-1,0 1 1,1 0 0,0 0 0,0 0 0,0 0 0,0 0 0,0 0 0,1 0 0,-1 0 0,1 1 0,0 0-1,0-1 1,0 1 0,0 0 0,0 0 0,0 1 0,1-1 0,-1 1 0,5-2 0,1 0-107,0 1 1,1 0 0,-1 1-1,1 0 1,0 0 0,-1 1 0,1 0-1,0 1 1,-1 0 0,1 1-1,-1 0 1,1 0 0,15 6-1,-5 0-6,-1 1-1,0 1 1,0 0-1,-1 1 1,19 16-1,-31-23 16,0 1 0,0 0 0,0 0-1,-1 1 1,1 0 0,-1 0 0,-1 0-1,1 0 1,-1 1 0,0-1 0,-1 1-1,1 0 1,-1 1 0,-1-1 0,1 0-1,-1 1 1,-1-1 0,1 1 0,-1 0-1,-1 0 1,1-1 0,-1 1 0,-1 0-1,-1 11 1,-2-5 50,0-1 0,0 1 0,-2-1 0,1 0-1,-2 0 1,0-1 0,0 0 0,-1 0 0,-11 12 0,7-10 150,-1 0 0,0-1 0,-1-1 0,0 0 0,-1-1 0,-26 15 0,39-25-90,0 0 0,-1 0-1,1 0 1,-1 0 0,1 0 0,-1 0 0,1-1 0,-1 1 0,1-1 0,-5 1 0,6-1-22,-1-1 0,1 1 0,-1 0 0,1-1 0,-1 1 0,1-1 0,0 0 0,-1 1 0,1-1 0,0 0 0,0 0 0,-1 0 0,1 0 0,0 0-1,0 0 1,0 0 0,0 0 0,0 0 0,1 0 0,-2-3 0,-2-3 104,0 0 0,1-1 1,1 1-1,-1-1 0,1 1 0,0-1 0,1 0 0,0 0 0,0 0 0,1 0 0,0 0 0,1-11 1,2-6-8,1 1 1,12-41-1,-9 44-169,0 1 0,2 0-1,0 1 1,1-1 0,16-21 0,71-82-19,-61 81 20,37-58-1,-72 100-10,58-102-64,-68 101-3313,7 1 2418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13 1008,'0'0'87,"1"-1"0,-1 1 0,0-1 0,0 1 0,0-1 0,0 1 0,0-1 0,0 1-1,-1-1 1,1 1 0,0-1 0,0 1 0,0-1 0,0 1 0,0-1 0,-1 1 0,1 0 0,0-1 0,0 1 0,-1-1 0,1 1-1,0 0 1,-1-1 0,1 1 0,0 0 0,-1-1 0,1 1 0,-1 0 0,0-1 0,0 1-1,0 0 0,0 0 1,0 0-1,0 0 0,1 0 0,-1 1 1,0-1-1,0 0 0,0 0 0,0 1 1,0-1-1,0 0 0,1 1 0,-2 0 1,-27 23 706,12-7-404,1 1 1,1 1 0,1 1 0,1 0 0,1 0 0,0 2 0,2-1 0,-15 42 0,3 11 432,-17 106 1,35-158-724,-6 29 176,2 1-1,2 0 1,3 0 0,6 102 0,0-133-199,1 0 0,0 0-1,2 0 1,0-1 0,2 0-1,12 25 1,-13-31-22,1-1 1,1 0-1,0-1 0,1 1 1,0-2-1,1 0 0,0 0 0,0-1 1,23 15-1,-15-13 144,2 0 0,-1-1-1,1-2 1,1 0 0,22 6 0,-44-15-249,1 0 0,-1 0 0,0 0 0,0 0 1,0 0-1,0 0 0,1 1 0,-1-1 0,0 0 0,0 0 0,0 0 1,0 0-1,1 0 0,-1 0 0,0 0 0,0 0 0,0 0 0,0 0 1,1 0-1,-1 0 0,0 0 0,0 0 0,0 0 0,0-1 1,1 1-1,-1 0 0,0 0 0,0 0 0,0 0 0,0 0 0,1 0 1,-1 0-1,0 0 0,0-1 0,0 1 0,0 0 0,0 0 0,0 0 1,0 0-1,1 0 0,-1-1 0,0 1 0,0 0 0,0 0 1,0 0-1,0 0 0,0-1 0,0 1 0,0 0 0,0 0 0,0-1-271,2-12-942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 1472,'47'-3'1430,"-46"3"-1331,0 0 0,0 0-1,0 0 1,0 0 0,0-1 0,0 1 0,0 0-1,0 0 1,0-1 0,0 1 0,-1-1-1,1 1 1,0-1 0,0 1 0,0-1 0,0 0-1,0-1 2066,-2 2 4030,-12 34-5605,-24 44 1,34-73-532,-2 5 35,0 1 0,1 0 0,0-1 0,1 1-1,0 1 1,1-1 0,0 0 0,1 1 0,-1 12 0,2-22-53,0 0 0,0 0 0,1-1 1,-1 1-1,0 0 0,1 0 1,-1 0-1,1-1 0,-1 1 1,1 0-1,0-1 0,0 1 1,-1-1-1,1 1 0,2 2 0,-2-4 7,0 1-1,0 0 0,0-1 0,0 1 1,0-1-1,0 1 0,0-1 0,0 1 0,0-1 1,0 0-1,0 0 0,0 1 0,0-1 1,0 0-1,0 0 0,0 0 0,0 0 1,0 0-1,2-1 0,1 0 55,0 0-1,0 0 1,0-1-1,-1 1 1,1-1 0,0 0-1,-1 0 1,1-1-1,-1 1 1,0-1 0,5-4-1,-4 3-58,-1 1-1,1 0 0,-1-1 1,0 0-1,0 0 0,0 0 1,-1 0-1,1 0 0,-1 0 1,0-1-1,0 1 0,-1-1 1,1 1-1,-1-1 0,1-8 1,2-26-3818,-4 25 2476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12 2032,'-8'-5'1418,"0"-1"333,8 6-1727,0 0-1,0 0 0,-1 0 0,1 0 0,0 0 0,0 0 1,0 0-1,0 0 0,0 0 0,0 0 0,0 0 0,0 0 0,-1 0 1,1 0-1,0 0 0,0 0 0,0 0 0,0 0 0,0 0 1,0 0-1,0 0 0,-1 0 0,1 0 0,0 0 0,0 0 1,0 0-1,0 1 0,0-1 0,0 0 0,0 0 0,0 0 0,0 0 1,0 0-1,-1 0 0,1 0 0,0 0 0,0 0 0,0 0 1,0 1-1,0-1 0,0 0 0,0 0 0,0 0 0,0 0 0,0 0 1,0 0-1,0 0 0,0 1 0,0-1 0,0 0 0,0 0 1,0 0-1,0 0 0,0 0 0,0 0 0,0 1 0,0 0 204,2 3-178,17 34 52,-7-13 82,0 1-1,11 41 1,-9-17 255,-3 0 1,-2 1-1,-2 0 1,-2 0-1,-3 77 1,-7-60 36,-2 0 1,-3-1 0,-32 113 0,29-138-182,-1-1-1,-3-1 1,-21 39 0,25-55-81,-1-1-1,-1-1 1,-2-1 0,0 0 0,-1-1 0,-23 21-1,13-17 555,-52 34 0,72-55-404,7-8-266,7-10-367,-6 14 233,14-22-187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196 146 472,'-109'-36'1132,"74"26"1438,33 10-2202,1 0-1,-1 0 1,0 0 0,0 0-1,0 0 1,0 0-1,0 0 1,1 1-1,-1-1 1,0 1 0,0-1-1,0 1 1,1 0-1,-3 0 1,-18 6 3424,94-4-1725,-40-1-2031,50-2-1,22-8 173,1-4 1,143-36-1,-214 39-31,60-27 0,-86 32-134,-10 5 37,-2 2-5566,-1 2 3294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53 744,'-3'0'338,"-1"0"-1,0 0 1,0 0-1,1 1 1,-1-1 0,0 1-1,0 0 1,1 0-1,-1 0 1,-4 2-1,-20 5 4735,51-7-1865,3 2-3236,58 2 352,85-7 1,-139 0-211,-1-1 0,0-2-1,-1 0 1,1-2 0,-1-1-1,51-23 1,-64 25-20,0 0 336,-15 4-494,-8 1-416,7 1 133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739 233 0,'3'-14'115,"1"0"358,0 0 0,-2-1 0,2-23 0,-4 33-303,0 1 0,0 0 0,-1-1 1,1 1-1,-1-1 0,0 1 0,-1 0 1,1-1-1,-1 1 0,1 0 0,-1 0 1,-1 0-1,1 1 0,0-1 1,-1 0-1,-4-4 0,1 2 91,-1 0 1,1 1-1,-1-1 0,0 1 1,-1 1-1,1-1 0,-1 1 1,0 1-1,1 0 0,-2 0 1,-8-2-1,5 2-117,-1 1 0,1 1 0,-1 0 0,0 1 0,1 0 0,-25 4 0,9 2-146,0 1 1,0 1 0,1 2-1,0 0 1,-47 27 0,61-30-16,0 1 0,1 0 0,0 1 0,0 0 0,1 1 1,1 0-1,-1 1 0,-13 19 0,20-24 11,0 1 0,0-1 0,1 1 0,0 0 0,0 0 0,0 0 0,1 1 0,0-1 0,1 1 0,0-1 0,0 1 0,0 0 0,1-1 0,0 1 0,1-1 0,-1 1 0,2 0 0,1 7 0,0-3 49,1-1 0,1 0-1,0 0 1,0 0 0,1 0-1,0-1 1,12 15 0,7 4 62,29 27 0,-33-36-45,0 1-1,-2 1 1,17 24-1,-31-37-28,0-1 0,0 1-1,-1 0 1,0 0-1,-1 0 1,0 1 0,0-1-1,-1 1 1,0 0 0,-1 0-1,0 0 1,-1 19-1,-2-11 65,0 0 0,-2 0-1,0-1 1,-1 1 0,-1-1-1,-11 23 1,1-6 120,-3-1 1,-22 32-1,18-33-10,-1-1 1,-33 33 0,40-48-75,0-1 1,0 0-1,-2-1 0,1-2 1,-27 15-1,39-24-13,0-1 0,0 1 0,0-1 0,-10 2 0,15-3-38,0-1 1,-1 0-1,1 1 0,-1-1 1,1 0-1,0 0 0,-1 0 1,1-1-1,-1 1 0,1 0 1,0 0-1,-1-1 1,1 1-1,0-1 0,-1 1 1,1-1-1,0 1 0,0-1 1,0 0-1,-1 0 0,1 1 1,0-1-1,0 0 1,0 0-1,0 0 0,0-2 1,0 3-61,1 0 1,0-1 0,0 1 0,0-1 0,0 1-1,0 0 1,0-1 0,0 1 0,0-1-1,0 1 1,0 0 0,0-1 0,0 1 0,0-1-1,0 1 1,1 0 0,-1-1 0,0 1 0,0-1-1,0 1 1,1 0 0,-1-1 0,0 1-1,0 0 1,1 0 0,-1-1 0,0 1 0,1 0-1,-1-1 1,0 1 0,1 0 0,-1 0 0,0 0-1,1-1 1,-1 1 0,0 0 0,1 0-1,-1 0 1,1 0 0,-1 0 0,0 0 0,1 0-1,-1 0 1,1 0 0,-1 0 0,1 0 0,30-5-159,-26 4 204,87-4-62,-79 5-9,0 1 0,0 0 0,0 1 0,0 0 1,22 8-1,-31-9-3,0 1 1,-1 1 0,1-1 0,0 0-1,-1 1 1,1 0 0,-1 0-1,0 0 1,0 0 0,0 0-1,0 1 1,-1-1 0,0 1-1,1 0 1,-1-1 0,0 1-1,-1 0 1,1 1 0,-1-1-1,0 0 1,0 0 0,0 0-1,0 1 1,-1 4 0,1 8-4,-1 0 1,0-1 0,-2 1-1,-6 32 1,-56 206 54,0-1-3,51-195-31,-30 165 34,34-167-10,-1 111 0,11-157 4,-1 1-1,1 0 1,1-1 0,0 1-1,1-1 1,1 1 0,-1-1 0,1 0-1,9 15 1,-11-21 39,1-1 0,0 0 0,-1-1 0,1 1 0,1 0 0,-1-1 0,0 0 0,1 1 0,0-2 0,-1 1 0,1 0 0,0-1-1,1 1 1,-1-1 0,0 0 0,1-1 0,-1 1 0,1-1 0,-1 0 0,1 0 0,0 0 0,-1-1 0,1 1 0,0-1 0,0 0 0,5-1 0,8-3 84,-1-1 1,1-1-1,-1 0 1,0-1-1,0-1 0,19-13 1,2 1-21,-34 18-113,0 0 1,0 0-1,0 0 0,-1-1 0,1 0 1,3-3-1,-6 6-34,-1-1 0,0 1 0,1-1-1,-1 0 1,1 1 0,-1-1 0,0 1 0,1-1-1,-1 0 1,0 1 0,1-1 0,-1 0 0,0 1-1,0-1 1,0 0 0,0 0 0,0 1 0,0-1-1,0 0 1,0 1 0,0-1 0,0 0-1,0 0 1,0 1 0,0-1 0,-1 0 0,1 1-1,0-1 1,-1 0 0,1 1 0,0-1 0,-1 1-1,1-1 1,-1 0 0,1 1 0,-1-1 0,1 1-1,-1-1 1,1 1 0,-1 0 0,1-1 0,-1 1-1,-1-1 1,-9-8-698,-7-6 276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223 172 896,'-9'-117'1163,"9"115"-1093,0 0 0,-1 0 1,1 0-1,0 0 0,-1 0 0,0 0 0,1 0 1,-1 0-1,0 0 0,0 0 0,0 0 0,-2-2 1,2 3-34,1 1 1,-1-1 0,1 1 0,-1 0 0,0-1-1,1 1 1,-1 0 0,1 0 0,-1 0 0,0-1-1,1 1 1,-1 0 0,0 0 0,1 0-1,-1 0 1,0 0 0,1 0 0,-2 1 0,-4-1 210,3 0-144,-1 0 0,1 0 0,-1 0 0,1 1 0,-1 0 0,1-1 0,-1 1 0,1 0 1,0 1-1,-1-1 0,1 1 0,0-1 0,0 1 0,0 0 0,0 0 0,0 1 0,1-1 0,-5 5 0,-3 4 394,0 1 1,-16 26-1,18-25-65,-1 2-189,0 1-1,2 0 1,0 0 0,1 1-1,0 0 1,1 0 0,-3 25-1,4-10-103,1-1-1,1 1 0,4 39 0,-1-56 11,1-1 0,1 0 1,1 0-1,0 0 0,0-1 1,2 1-1,-1-1 0,2 0 0,0-1 1,0 1-1,18 21 0,-20-28-45,0 0-1,1 0 1,-1 0 0,1-1-1,0 0 1,1 0-1,-1-1 1,1 0-1,0 0 1,0 0-1,0-1 1,0 0 0,0 0-1,1-1 1,-1 0-1,1 0 1,0-1-1,0 0 1,0 0 0,-1-1-1,1 0 1,0-1-1,9-1 1,-7 0 36,0-1 0,0 0 0,0-1 0,-1 0 0,1 0 0,-1-1 0,0 0 0,0-1 1,11-9-1,-9 4 64,0 1 1,0-1 0,-2-1-1,1 0 1,14-25 0,-12 14-34,0 0 1,-2-1-1,-1 0 1,-1-1-1,-1 0 1,-1 0-1,3-36 1,-7 45-133,-1-1 0,-1 1 0,-1 0 1,0-1-1,-1 1 0,-1 0 0,-1 0 0,0 0 1,-1 0-1,-7-16 0,8 24-44,0-1 0,-1 1 0,0 0 0,0 0 0,-1 1 0,0-1 0,0 1 0,-1 0 0,0 1 0,0 0 0,0 0-1,-1 0 1,0 1 0,0 0 0,0 1 0,-1 0 0,0 0 0,-16-4 0,14 5 6,0 1 0,-1 1 0,1 0 0,0 0 0,-1 1 0,-20 2 0,26-1-174,0 0 1,0 0-1,0 1 1,1 0-1,-1-1 1,0 2-1,1-1 0,-1 1 1,1 0-1,0 0 1,0 0-1,0 1 1,1 0-1,-7 5 1,11-8-17,0-1 1,-1 0 0,1 1-1,0-1 1,0 1-1,-1-1 1,1 0-1,0 1 1,0-1 0,0 1-1,-1-1 1,1 0-1,0 1 1,0-1-1,0 1 1,0-1-1,0 1 1,0-1 0,0 1-1,0-1 1,0 1-1,6 13-2571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14 835 344,'-9'9'1224,"5"-4"468,3-11 6622,1 3-8188,1 0 0,-1 0-1,1 0 1,0 0 0,0 0-1,0 1 1,0-1-1,0 0 1,3-5 0,20-27 344,-11 16-266,-1 0 0,0-1 0,-1 0 1,11-31-1,-1-22 65,13-39-18,-33 112-254,-1-1 0,0 1 0,1-1 0,-1 1-1,0-1 1,0 1 0,0-1 0,1 1 0,-1-1 0,0 0 0,0 1 0,0-1 0,0 1 0,0-1 0,0 1 0,0-1 0,0 0 0,0 1 0,0-1-1,0 1 1,0-1 0,0 1 0,-1-1 0,1 0 0,-11 6-154,-13 22-81,20-20 213,1 0 0,0 1 0,1 0 0,0 0 0,0-1 0,-1 16 0,0 54-17,2-39 28,0-28 16,1 1 1,0-1-1,1 1 1,0-1-1,1 1 1,5 17-1,-6-25 7,0 0 0,0 0-1,0 0 1,1-1 0,-1 1 0,1-1 0,0 1-1,0-1 1,0 0 0,0 0 0,0 0 0,0 0-1,0 0 1,1 0 0,-1 0 0,1-1 0,-1 1-1,1-1 1,0 0 0,0 0 0,0 0 0,-1 0-1,1 0 1,0-1 0,0 1 0,0-1-1,0 0 1,5 0 0,-2 0 27,0-1-1,0 0 1,0-1-1,0 0 1,0 0-1,0 0 1,-1 0-1,1-1 1,0 0-1,-1 0 0,0 0 1,5-5-1,6-5 98,0 0-1,17-21 0,-14 11 29,0 0 1,-2-2-1,-1 0 0,-1-1 1,-1-1-1,-2 0 1,15-46-1,-3-7 61,19-117 0,-39 175-218,1-4-19,-1 0 1,-1-1-1,-1-40 0,-1 66 6,-1 1 0,0-1-1,0 1 1,0-1 0,0 1 0,0-1 0,0 1-1,0-1 1,0 1 0,0-1 0,0 1 0,-1-1-1,1 1 1,0-1 0,0 1 0,0-1 0,0 1-1,-1-1 1,1 1 0,0-1 0,-1 1 0,1 0 0,0-1-1,-1 1 1,1-1 0,0 1 0,-1 0 0,0-1-1,-9 11-259,-7 27-46,-5 60 20,-18 178-1,23-140 251,14-108 46,-42 251 32,35-232 1,-3 1 0,-1-2-1,-38 81 1,52-125-30,-9 17 61,-23 34 1,30-49-34,0 0 0,0-1-1,0 1 1,-1 0 0,1-1 0,-1 1 0,1-1-1,-1 0 1,0 0 0,0 0 0,0 0 0,0 0 0,0-1-1,0 1 1,0-1 0,-1 0 0,1 0 0,0 0-1,-6 0 1,8-1 8,-1 0-1,1 0 1,-1-1-1,1 1 1,-1-1-1,1 1 1,-1-1-1,1 0 1,0 1-1,-1-1 1,1 0 0,0 0-1,0 0 1,0 0-1,-1 0 1,1 0-1,0-1 1,0 1-1,1 0 1,-1 0-1,0-1 1,0 1-1,1-1 1,-2-1-1,-10-40 739,12 42-755,-3-18 142,0 0 1,1 0 0,1 0 0,1 0 0,1 0 0,1 0 0,4-22 0,-3 27-157,1 0 0,0 0 0,1 1 0,0-1 0,1 1 0,1 0 0,0 1-1,1 0 1,0 0 0,13-14 0,1 4-40,1 1 0,0 0-1,2 2 1,47-28 0,117-48 6,-168 88 35,-17 5-6,0 1 1,1-1-1,-1 1 1,0-1-1,0 0 1,0-1-1,0 1 1,0-1-1,4-3 0,-8 6-10,0-1 0,0 1-1,0 0 1,0-1-1,0 1 1,0 0-1,1-1 1,-1 1-1,0 0 1,0 0-1,0-1 1,0 1-1,0 0 1,0-1-1,0 1 1,0 0-1,-1-1 1,1 1-1,0 0 1,0-1-1,0 1 1,0 0-1,0 0 1,0-1-1,-1 1 1,1 0-1,0 0 1,0-1-1,0 1 1,-1 0-1,1 0 1,0-1-1,0 1 1,-1 0-1,1 0 1,0 0 0,0 0-1,-1 0 1,1-1-1,0 1 1,-1 0-1,1 0 1,0 0-1,0 0 1,-1 0-1,1 0 1,0 0-1,-1 0 1,1 0-1,-1 0 1,-16-3-649,8 2-693,0 0 1,-1 1-1,1 1 1,0-1-1,0 2 1,-13 2-1,-4 6-1754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54 140 1576,'-53'-56'1409,"64"42"-217,-6-4-40,3 0-344,3 4 97,-12 2-561,2 4-232,1 13-280,-4 5-1745,10 16 1561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54 263 2136,'-40'-53'1603,"38"50"-1190,1 1 0,-1 0 0,1 0 0,0-1 0,0 1 0,0 0 0,0-1 0,0 1 0,0-1 0,1 0 0,-1 1 0,1-1 0,0 1 0,-1-1 0,2-4 0,-1 5-244,1-1 0,-1 1 1,1 0-1,0 0 1,0-1-1,0 1 0,0 0 1,0 0-1,1 0 1,-1 0-1,1 0 0,-1 0 1,4-2-1,2-2-86,0 1-1,1 1 1,-1-1 0,1 1-1,0 0 1,0 1-1,8-3 1,-4 2-79,0 1 0,0 0-1,0 1 1,0 0 0,0 1 0,0 0 0,0 1 0,0 0 0,1 1-1,-1 1 1,0 0 0,0 0 0,0 1 0,-1 1 0,1 0 0,-1 0-1,0 1 1,0 0 0,0 1 0,-1 1 0,0 0 0,0 0-1,0 1 1,-1 0 0,0 0 0,-1 1 0,0 0 0,-1 1 0,1 0-1,-2 0 1,1 1 0,-2-1 0,1 1 0,-1 0 0,5 20 0,-8-20 4,0 0 0,-1 0 0,-1 0 0,0 0 1,0 0-1,-1 0 0,-1 0 0,1-1 1,-2 1-1,0 0 0,0-1 0,-1 1 0,-9 17 1,9-20 39,0-1 1,-1 1 0,0-1 0,0-1 0,-1 1 0,0-1-1,0 0 1,-8 6 0,9-8 35,0-1 1,1 0-1,-1 0 1,-1-1-1,1 0 1,0 1-1,-1-2 1,1 1-1,-1-1 1,1 0-1,-1 0 0,-11 0 1,16-1-29,-1 0 1,1 0-1,0 0 1,-1 0-1,1-1 1,0 1-1,-1 0 1,1-1-1,0 1 1,0-1-1,-1 0 1,1 1-1,0-1 1,0 0-1,0 0 1,0 0-1,0 0 1,0 0-1,0 0 1,0 0-1,0 0 1,0 0-1,0 0 1,1 0-1,-1 0 1,1-1-1,-1 1 1,1 0-1,-1-1 1,0-1-1,0-5 136,-1 1 1,2-1-1,-1 0 0,1-10 0,0 12-109,0-7-7,1 0-1,1 0 0,0 0 1,1 0-1,0 0 1,1 1-1,0-1 0,1 1 1,11-21-1,2 4-55,1 2 0,39-45 0,-26 37-17,-17 19 2,0 0 0,-1-1 0,-1-1 1,-1 0-1,12-23 0,-17 22 705,-7 9-2716,-5 8-4482,4 2 4133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262 119 832,'-102'-97'1075,"76"77"-211,26 19-854,0 1 0,0 0 0,-1 0 0,1 0 0,0 0 0,0 0 0,0 0 0,0 0 0,0 0 0,0 0 0,-1 0 0,1 0 0,0 0 0,0 0 0,0 0-1,0 0 1,-1 0 0,1 0 0,0 0 0,0 0 0,0 0 0,0 0 0,0 0 0,-1 0 0,1 0 0,0 0 0,0 0 0,0 0 0,0 0 0,0 0 0,-1 0 0,1 0 0,0 0 0,0 0 0,0 1 0,0-1 0,0 0 0,0 0 0,0 0 0,0 0 0,-1 0 0,1 0 0,0 1 0,0-1 0,0 0 0,0 0 0,0 0 0,-2 3 126,0-1-86,1 1 1,-1-1-1,0 1 0,1-1 1,-1 1-1,1 0 0,0 0 1,0 0-1,0 0 0,0 0 1,1 0-1,-1 0 0,1 0 1,-1 6-1,0-2 37,-16 221 1602,9-78-606,-34 203 1004,9-93-210,33-259-1838,0-1 1,0 0-1,0 1 1,0-1-1,0 0 0,0 1 1,0-1-1,0 0 1,0 0-1,0 1 1,0-1-1,0 0 1,-1 1-1,1-1 1,0 0-1,0 1 1,0-1-1,0 0 0,0 0 1,-1 1-1,1-1 1,0 0-1,0 0 1,-1 0-1,1 1 1,0-1-1,0 0 1,-1 0-1,1 0 1,0 1-1,-1-1 0,1 0-42,0-1-1,-1 1 1,1 0-1,0 0 1,0 0-1,0-1 0,-1 1 1,1 0-1,0 0 1,0-1-1,0 1 0,0 0 1,0 0-1,-1-1 1,1 1-1,0 0 0,0-1 1,0 1-1,0 0 1,0-1-1,0 1 0,0 0 1,0 0-1,0-1 1,0 1-1,0 0 0,0-1 1,1 1-1,-1 0 1,0 0-1,0-1 1,0 1-1,4-14-582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8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45 1480,'3'-37'3145,"-1"29"-257,0 28-1676,14 202-498,1 9-135,-16-175-195,-3 1 1,-8 60 0,8-101-222,-3 22 840,-2-1 0,-13 44 0,20-80-931,-1 0-1,1 0 0,0 0 1,-1 0-1,1 0 0,-1 0 1,1 0-1,-1 0 0,0 0 1,1 0-1,-1-1 0,0 1 1,0 0-1,1 0 0,-1 0 1,0-1-1,0 1 0,0-1 1,0 1-1,-2 0 0,-3-5 665,6-11-564,0 12-196,0 1-114,0-1 0,1 1 0,-1 0 0,1 0 0,-1 0 0,1 0 0,0 0-1,0 0 1,0 0 0,1-3 0,15-14-554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 2521,'-1'-8'2120,"-3"7"1425,2-2-337,2 3-991,-2-1-841,1 0-448,0-1-464,-1 1-127,1 0-249,1 1-288,0-2-1817,0 2-5512,0 0 5608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28 1400,'0'-6'637,"-1"-10"2145,1 15-2612,0 1 1,-1-1-1,1 1 1,-1-1-1,1 1 1,-1 0-1,0-1 1,1 1-1,-1 0 1,1-1-1,-1 1 0,1 0 1,-1 0-1,0 0 1,1-1-1,-1 1 1,0 0-1,1 0 1,-1 0-1,0 0 1,1 0-1,-1 0 1,0 0-1,1 1 1,-1-1-1,1 0 1,-1 0-1,0 0 1,1 1-1,-1-1 1,1 0-1,-2 1 1,-8 3-79,0 0 0,0 1 0,0 0 0,0 1 0,1 0 0,-14 11 0,-10 6 28,-29 14 115,-71 28-1,6-2-9,96-43-218,29-19-3,1 0-1,-1 0 0,1 0 0,-1 0 0,1 1 0,0-1 0,-1 1 0,1-1 0,0 1 0,0-1 0,0 1 1,0 0-1,0-1 0,0 1 0,0 2 0,1-3 13,0 0 1,1 1 0,-1-1-1,0 0 1,1 0-1,-1 0 1,1 0 0,0 0-1,-1 0 1,1 0-1,0 0 1,0 0-1,-1 0 1,1 0 0,0 0-1,0-1 1,0 1-1,0 0 1,0 0 0,0-1-1,0 1 1,0-1-1,0 1 1,1-1-1,-1 0 1,0 1 0,1-1-1,39 8 504,-31-6-345,21 3 121,0 1 1,-1 2-1,58 23 1,-73-24-289,-1 0 0,1 2 1,-1-1-1,0 2 1,-1 0-1,0 0 0,-1 2 1,0-1-1,12 16 0,24 40 742,-44-66 528,-4-7-113,0 5-1429,0-1 95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2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491 139 1808,'0'-13'464,"1"3"748,-2 1 0,1-1-1,-1 0 1,-3-12-1,4 19-951,-1 0 0,0 0-1,0 1 1,-1-1 0,1 0-1,-1 1 1,1-1 0,-1 0-1,0 1 1,0 0 0,0-1-1,0 1 1,0 0 0,-1 0-1,1 0 1,-1 1 0,1-1 0,-4-1-1,-3-1-206,1 1-1,0 0 1,-1 1 0,1 0-1,-1 0 1,1 1-1,-1 0 1,0 1-1,0 0 1,1 0 0,-1 1-1,-9 2 1,-3 1-73,0 1 0,0 1 0,-37 16 0,40-14 9,1 1 0,0 1 0,-26 19 0,36-24 4,0 1 0,1 0 0,-1 0 0,1 0 0,1 1 0,-1 0 0,1 0 0,1 0 0,-1 1 0,-4 12 0,7-17 5,1 0 0,0 0-1,1 0 1,-1 0 0,0 0 0,1 0 0,0 1 0,0-1 0,0 0-1,0 0 1,0 0 0,1 0 0,-1 0 0,1 1 0,0-1-1,0 0 1,2 5 0,0-4 7,-1 0-1,1-1 1,-1 0-1,1 1 1,1-1-1,-1 0 1,0 0 0,1 0-1,-1-1 1,1 0-1,5 4 1,6 0 32,-1 0 0,1-1 0,0-1 0,0 0 0,0-1 0,16 1 0,-12-2 186,1-1 1,-1-1 0,0-1 0,1 0-1,-1-2 1,0 0 0,0-1 0,35-13-1,-53 17-175,0-1 0,0 1 0,-1 0 0,1-1-1,0 1 1,-1-1 0,1 1 0,-1 0 0,1-1-1,-1 0 1,1 1 0,0-1 0,-1 1 0,0-1-1,1 0 1,-1 1 0,1-2 0,-1 2-33,0 0 1,0-1-1,0 1 1,0 0-1,0-1 1,-1 1-1,1 0 1,0-1-1,0 1 1,0 0-1,0 0 0,-1-1 1,1 1-1,0 0 1,0 0-1,-1-1 1,1 1-1,0 0 1,0 0-1,-1 0 1,1-1-1,0 1 1,-1 0-1,1 0 1,0 0-1,-1 0 0,1 0 1,0 0-1,-1 0 1,1 0-1,0 0 1,-1 0-1,1 0 1,0 0-1,-1 0 1,1 0-1,0 0 1,-1 0-1,1 0 0,0 0 1,0 0-1,-1 0 1,1 1-1,-1-1 1,-68 11 52,0 3 0,-92 32 0,152-43-74,0 0-1,0 0 1,1 1 0,-1 0 0,1 1 0,0 0-1,-7 6 1,11-8-1,1 0 1,-1 0-1,1 0 0,0 1 0,0 0 1,1 0-1,-1-1 0,1 1 1,0 1-1,0-1 0,0 0 0,0 0 1,1 1-1,0-1 0,-2 10 0,2-8 5,1 0 0,0 0 0,0 0 0,0 0 0,1 0 0,0 0-1,0 0 1,0 0 0,1 0 0,0 0 0,0 0 0,0-1-1,1 1 1,0-1 0,0 0 0,0 0 0,1 0 0,-1 0 0,7 6-1,-5-6 19,1-1 0,0 1 0,0-1 0,0 0 0,1-1 0,-1 1-1,1-1 1,0 0 0,0-1 0,0 0 0,0 0 0,0-1 0,0 1-1,0-1 1,14-1 0,-5 0 141,0-2 1,0 0-1,0-1 0,28-9 1,62-27 734,-67 22-633,-19 10-155,-14 5-75,0 1 0,0-1 1,-1-1-1,1 1 0,-1-1 0,1 0 0,-1-1 1,0 1-1,0-1 0,5-5 0,-8 6-110,-1 2 310,-7 1-1528,4-2 802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3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2056,'33'-110'1459,"-32"107"-1167,0 0 0,0 0 0,0 0-1,-1-1 1,1 1 0,-1 0-1,0 0 1,0-5 0,0 7-72,0 1 0,0 0 0,-1 0-1,1-1 1,0 1 0,0 0 0,0 0 0,0 0 0,-1-1 0,1 1 0,0 0 0,0 0 0,0 0-1,-1-1 1,1 1 0,0 0 0,0 0 0,0 0 0,-1 0 0,1 0 0,0 0 0,0 0 0,-1 0-1,1-1 1,0 1 0,0 0 0,-1 0 0,1 0 0,0 0 0,-1 0 0,1 0 0,0 0 0,0 0-1,-1 1 1,1-1 0,-2 0 1762,0 29-1208,9 97-443,4 114-180,-1 29 188,-10-243 55,-1 1 0,-1-1 0,-2 0 0,-1 0 0,-13 44 0,16-67-130,2-4 149,1-7-7092,-1 1 4886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3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4 207 3193,'-1'-6'1190,"0"0"1,0 0-1,1 0 1,0 0-1,0 0 1,2-10-1,-2 12-833,1 0 1,0 0-1,1 0 0,-1 1 1,0-1-1,1 1 0,0-1 1,0 1-1,3-5 0,-1 4-281,0 1-1,0-1 0,0 0 1,0 1-1,1 0 1,-1 0-1,1 1 0,0-1 1,0 1-1,0 0 1,0 0-1,0 0 0,0 1 1,1 0-1,-1 0 0,7 0 1,-3 0-72,1 1 0,0 0 0,0 1 1,-1 1-1,1-1 0,0 1 0,-1 1 0,0 0 0,1 0 1,-1 0-1,-1 2 0,1-1 0,0 1 0,-1 0 1,0 1-1,0-1 0,-1 2 0,0-1 0,0 1 0,0 0 1,-1 1-1,0-1 0,5 10 0,-5-9 25,0 1-1,-1-1 0,-1 1 1,1 0-1,-1 1 1,-1-1-1,0 1 0,0 0 1,-1 0-1,0 0 1,-1 0-1,0 0 0,-1 0 1,0 0-1,0 0 1,-1 0-1,0 0 0,-1 0 1,0 0-1,-1 0 1,0-1-1,-6 13 0,3-9 218,-2-1-1,-15 21 0,19-28-65,-1 0-1,1 0 1,-1-1 0,1 0-1,-1 0 1,-1 0 0,1 0-1,-10 4 1,15-8-150,-1 0 0,0 1 0,1-1 0,-1 0 0,0 0 0,1 0 0,-1 0 0,0 0 0,1-1 0,-1 1 0,0 0 0,1 0 0,-1 0 0,0-1 0,1 1 0,-1 0 0,1-1 0,-1 1 0,0 0 0,1-1 0,-1 1 0,1-1 0,-1 1 0,1-1 0,-1 1 0,1-1 0,0 1 0,-1-1 0,1 1 0,0-1 0,-1 0 0,1 1 0,0-1 0,0 0 0,-1 1 0,1-1 0,0 0 0,0 1 0,0-1 0,0-1 0,-5-29 461,5 31-489,0-15 49,1 1 0,0-1 1,1 1-1,0-1 0,1 1 0,1 0 1,0 0-1,1 0 0,0 1 0,11-19 1,9-13-57,51-65 0,-52 78 28,-7 11-30,0 0-1,22-18 1,-19 20-68,-20 19 86,0 0 1,0 0-1,0 0 1,0 0-1,0 0 1,-1 0-1,1 0 0,0-1 1,0 1-1,0 0 1,0 0-1,0 0 1,0 0-1,0 0 0,0 0 1,0 0-1,0 0 1,0 0-1,0 0 1,0 0-1,0 0 0,0 0 1,0 0-1,0 0 1,0 0-1,0 0 1,0-1-1,0 1 1,0 0-1,0 0 0,0 0 1,0 0-1,0 0 1,0 0-1,0 0 1,0 0-1,0 0 0,0 0 1,0 0-1,0 0 1,-2 0-2616,1-1-5947,1 0 5149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3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 2617,'0'-11'5551,"-1"13"-705,2 10-2124,1 8-3539,20 183 1567,-24 3-352,0-156-316,-24 193 885,14-161 208,7-61-297,2-15-540,2-10-1257,1 3 183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3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59 2705,'-160'32'4060,"150"-29"2264,20-3-3756,29-3-2008,307-55 812,-333 55-1286,2 0 173,-1 0 0,0-1 0,24-10 0,-38 14-268,0 0 0,0-1 1,0 1-1,0 0 0,0 0 1,0 0-1,0-1 0,0 1 1,0 0-1,0 0 0,0 0 1,0 0-1,0 0 0,0-1 1,0 1-1,0 0 0,-1 0 0,1 0 1,0 0-1,0 0 0,0-1 1,0 1-1,0 0 0,0 0 1,-1 0-1,1 0 0,0 0 1,0 0-1,0 0 0,0 0 1,-1 0-1,1 0 0,0 0 1,0 0-1,0 0 0,0 0 1,-1 0-1,1 0 0,0 0 1,0 0-1,0 0 0,-1 0 1,1 0-1,0 0 0,0 0 1,0 0-1,0 0 0,-1 0 0,1 0 1,0 0-1,0 0 0,-2 0-2647,1-1 1424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4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67 936,'5'-8'-310,"-3"4"1741,1 0 1,-1 0 0,0-1 0,0 1 0,2-8 0,-4 11-1246,1 0 0,-1 1 0,0-1 0,0 0 0,0 0 0,0 0 0,0 1 0,0-1 0,0 0 0,0 0 0,-1 0 0,1 1 0,0-1 0,0 0 0,-1 0 0,1 1 0,0-1 0,-1 0 0,1 1 0,-1-1 0,1 0 0,-1 1-1,1-1 1,-1 0 0,1 1 0,-1-1 0,0 1 0,1-1 0,-1 1 0,0 0 0,0-1 0,1 1 0,-1 0 0,0-1 0,0 1 0,1 0 0,-1 0 0,0 0 0,0-1 0,-1 1 0,-5 0-39,-1-1-1,1 1 1,-1 0-1,1 1 0,-1-1 1,1 1-1,0 1 1,-15 4-1,-57 27-42,66-28-55,7-2-50,0 0 0,1 1 0,-1-1 0,0 1 0,1 0 0,0 1 0,0-1 0,0 1 0,1 0 0,-1 0 0,1 0 0,0 1 0,-5 10 0,7-12-3,0 0 1,1-1 0,0 1-1,0 0 1,0 0-1,0 0 1,1 0-1,0 0 1,-1 0 0,1 0-1,1 0 1,-1 0-1,0 0 1,1-1-1,0 1 1,0 0 0,0 0-1,1 0 1,-1-1-1,1 1 1,0-1-1,0 1 1,0-1 0,5 6-1,-3-4 8,1-1 1,-1 0-1,1 0 0,0 0 0,0-1 0,1 0 0,-1 0 1,1 0-1,-1 0 0,1-1 0,0 0 0,0 0 0,0-1 1,0 0-1,0 0 0,1 0 0,-1-1 0,9 0 0,-7 0 27,0 0-1,1-1 0,-1 0 0,0-1 1,-1 0-1,1 0 0,0-1 0,0 1 1,-1-2-1,0 1 0,0-1 0,0 0 1,12-10-1,-14 6 148,-5 7-169,0 1 0,0 0 0,0 0 0,0 0 0,-1-1 0,1 1 0,0 0 0,0 0 0,0 0 0,-1 0 0,1 0 0,0-1 1,0 1-1,0 0 0,-1 0 0,1 0 0,0 0 0,0 0 0,-1 0 0,1 0 0,0 0 0,0 0 0,0 0 0,-1 0 0,1 0 0,0 0 0,0 0 0,-1 0 0,1 0 0,0 0 0,0 0 0,-1 0 0,1 0 1,0 0-1,0 1 0,0-1 0,-1 0 0,1 0 0,0 0 0,0 0 0,0 0 0,-1 1 0,1-1 0,0 0 0,0 0 0,0 0 0,-1 1 0,-17 8 24,-1 1 1,1 1-1,1 0 0,0 1 0,1 1 1,-19 19-1,21-19-10,5-5-13,-13 12 7,-23 26-1,38-38-15,1 0-1,0 1 0,0 0 0,1 0 0,0 0 0,1 1 0,-4 10 0,5-13 2,-1 5-3,1 0 0,0 0 0,0 0 0,-1 15 1,4-24 1,0 0 0,0 0 0,0 0 0,0 0 1,0 0-1,1 0 0,-1-1 0,1 1 0,0 0 0,0 0 1,0 0-1,0-1 0,1 1 0,-1-1 0,0 1 0,1-1 1,0 1-1,0-1 0,0 0 0,0 0 0,0 0 0,0 0 1,0 0-1,4 2 0,1-1 13,1 1-1,-1-2 1,1 1 0,0-1 0,0 0-1,0 0 1,0-1 0,1 0 0,-1-1-1,0 0 1,0 0 0,1 0-1,-1-1 1,0-1 0,12-3 0,6-2 174,0-1 0,-1-2 0,37-19 0,-51 24-56,-6 3-48,0-1 1,0 1-1,0-1 1,-1 1 0,1-1-1,-1-1 1,0 1-1,0-1 1,6-6 0,-17 4-2707,6 4 1747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313 103 1000,'-8'4'1747,"-1"-1"1,1 1-1,-1-2 0,1 1 0,-14 1 0,17-3-1422,0-1-1,0 0 1,0 1-1,0-2 1,0 1 0,0-1-1,0 1 1,0-1-1,0-1 1,1 1-1,-8-4 1,11 5-285,-1-1-1,1 1 1,0-1-1,-1 0 1,1 0 0,0 0-1,0 0 1,0 0 0,-1 0-1,1 0 1,0 0-1,1 0 1,-1 0 0,0 0-1,0-1 1,0 1 0,1 0-1,-1-1 1,1 1-1,-1-1 1,1 1 0,-1-1-1,1 1 1,0 0-1,0-1 1,0 1 0,0-1-1,0 1 1,0-1 0,0 1-1,0-1 1,1 1-1,-1-1 1,0 1 0,1-1-1,-1 1 1,1 0 0,1-3-1,1 0-42,-1-1 0,1 1-1,0 0 1,0 0 0,1 0 0,-1 0 0,1 1-1,0-1 1,0 1 0,5-3 0,-4 3-15,-1 1 0,1-1 0,0 1 0,0 1 0,0-1 0,0 1 0,0-1 0,0 1 0,1 1 0,9-1 0,-13 1 11,0 0 0,1 0-1,-1 1 1,0-1 0,0 1 0,0-1-1,0 1 1,1 0 0,-1 0 0,0 0-1,0 0 1,0 0 0,-1 0 0,1 1-1,0-1 1,0 1 0,-1-1-1,1 1 1,-1-1 0,1 1 0,-1 0-1,0 0 1,0 0 0,1 0 0,-1 0-1,-1 0 1,1 0 0,1 4 0,0 3 2,0 1 0,-1 0 0,-1 1 1,1-1-1,-1 0 0,-1 0 1,0 0-1,-1 0 0,1 0 1,-2 0-1,0-1 0,0 1 1,0-1-1,-9 16 0,-1 0 38,-2 1-1,-1-2 1,-35 42 0,-100 120 367,148-183-380,-16 19 87,18-21-86,0 0 0,0-1 0,0 1 0,-1 0 0,1 0 0,0 0 0,0-1 0,-1 1 0,1 0 0,0-1 0,0 1 0,-1-1 0,1 0 0,-1 0 0,1 1 0,-3-1 0,3 0-22,1 0 1,0-1 0,-1 1 0,1 0 0,-1 0-1,1-1 1,0 1 0,-1 0 0,1 0-1,0-1 1,-1 1 0,1 0 0,0-1-1,-1 1 1,1-1 0,0 1 0,0 0-1,-1-1 1,1 1 0,0-1 0,0 1-1,0-1 1,0 1 0,0 0 0,0-1-1,0 1 1,0-1 0,0 1 0,0-1-1,0 1 1,0-1 0,0 1 0,0-1-1,0 1 1,0 0 0,0-1 0,0 1 0,1-1-1,-1 0 1,10-18-1527,9 4 827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4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157 477 968,'-2'-18'962,"3"12"-458,-2 1 0,1 0-1,0 0 1,-1 0 0,0 0 0,0-1 0,-1 1 0,0 1 0,0-1-1,-3-6 1,5 10-375,-1 1-1,1 0 1,-1-1-1,1 1 1,-1 0-1,1-1 1,-1 1 0,1 0-1,-1 0 1,1-1-1,-1 1 1,0 0-1,1 0 1,-1 0-1,1 0 1,-1 0-1,0 0 1,1 0-1,-1 0 1,1 0 0,-1 0-1,0 0 1,1 1-1,-1-1 1,1 0-1,-1 0 1,0 1-1,-14 9 513,8-2-525,1 0 0,-1 1 1,2-1-1,-1 1 0,-6 15 0,-17 51 30,19-44-54,-12 62 0,20-78-69,0 1 0,1-1-1,0 1 1,1 0 0,1 0 0,3 17 0,-2-26-10,1 1 1,-1-1-1,1 0 1,0 0 0,1 0-1,0 0 1,8 12-1,-9-16 15,-1 0 0,0 0 0,1 0 0,-1-1-1,1 1 1,0-1 0,0 1 0,0-1 0,0 0 0,0 0 0,1-1-1,-1 1 1,1-1 0,-1 1 0,1-1 0,-1 0 0,1 0-1,6 0 1,-6-2 81,0 0-1,-1 0 0,1 0 1,0-1-1,0 1 0,-1-1 1,1 0-1,-1 0 1,1-1-1,-1 1 0,0-1 1,5-4-1,6-4 290,-6 4-306,0 0-1,0 0 0,-1-1 0,0 0 1,-1 0-1,1-1 0,-2 0 1,1 0-1,-1 0 0,-1 0 1,1-1-1,-2 0 0,1 0 0,-1 0 1,-1 0-1,0-1 0,0 1 1,-1-1-1,-1-19 0,0 9-60,-2 1 0,-1-1-1,0 0 1,-1 1-1,-1 0 1,-1 0 0,-1 0-1,-19-36 1,24 52-35,0 1 0,-1-1 0,1 1 0,-1 0 1,0-1-1,0 1 0,0 0 0,0 1 0,-1-1 0,1 1 0,-1-1 0,1 1 0,-1 0 0,0 0 1,0 1-1,0-1 0,0 1 0,0 0 0,0 0 0,-5 0 0,6 0-9,0 1 0,-1 0 0,1 0-1,-1 0 1,1 0 0,0 1 0,-1-1 0,1 1-1,0 0 1,0 0 0,-1 0 0,1 1-1,0-1 1,0 1 0,0-1 0,0 1 0,1 0-1,-1 0 1,0 0 0,1 1 0,0-1 0,-1 1-1,1-1 1,-3 5 0,3-2-5,0 0 0,0-1 0,0 1 1,1 0-1,-1 0 0,1 0 0,1 1 0,-1-1 0,1 0 1,-1 0-1,2 0 0,-1 1 0,0-1 0,1 0 0,2 6 0,-1-3 9,0 0-1,0 0 1,1 0 0,1-1-1,-1 1 1,1-1-1,0 0 1,11 13-1,-12-16 18,1 0-1,-1 0 1,1-1-1,0 0 1,1 0-1,-1 0 1,0 0-1,1-1 1,-1 1 0,1-1-1,0-1 1,0 1-1,0 0 1,0-1-1,0 0 1,0 0-1,0-1 1,0 1-1,1-1 1,-1 0-1,0-1 1,0 1-1,0-1 1,0 0 0,0 0-1,0-1 1,0 0-1,0 1 1,0-2-1,-1 1 1,1 0-1,-1-1 1,1 0-1,-1 0 1,0 0-1,6-7 1,2-5 38,0 0 0,-1 0 0,-1-2 0,0 1 0,-2-1 0,1-1 0,-2 1 0,7-26 0,0-10 63,12-87-1,-11 0 415,-26 248-602,3 159 0,4-64 133,4-186-106,-2-1 1,-3 20 0,5-35 20,0-1 1,0 1-1,0-1 1,0 1-1,0-1 0,0 1 1,0-1-1,0 1 0,0-1 1,-1 1-1,1-1 0,0 0 1,0 1-1,0-1 0,-1 1 1,1-1-1,0 1 0,-1-1 1,1 0-1,0 1 0,-1-1 1,1 0-1,0 1 0,-1-1 1,1 0-1,-1 1 0,1-1 1,-1 0-1,1 0 0,-1 1 1,0-2-123,0 0 1,0 0 0,0 1-1,0-1 1,0 0 0,0 0-1,0 0 1,1 0 0,-1 0-1,0 0 1,1 0 0,-1-1-1,1 1 1,-2-2 0,-8-19-1098,2-1 1,0 0-1,-6-28 1,9 28 1048,1 0 1,1-1-1,1 1 0,2 0 0,0-1 1,4-27-1,-4 50 197,0-1 0,0 0 0,0 0 0,1 0 0,-1 0 0,1 0 0,0 1 0,-1-1 0,1 0 0,0 0 0,0 1 0,0-1 0,0 1-1,0-1 1,1 1 0,-1-1 0,0 1 0,1 0 0,-1 0 0,1-1 0,-1 1 0,1 0 0,0 0 0,-1 1 0,1-1 0,0 0 0,0 0 0,-1 1 0,5-1 0,1 0 39,1 1 1,-1 0-1,1 1 1,0 0-1,-1 0 1,9 2 0,6 1 105,-13-2-33,1-1 0,-1 0 0,0-1 0,1 0 0,-1-1 0,0 0 0,1 0-1,-1-1 1,17-5 0,-19 4 15,-1-1 0,1 1 0,-1-1 0,0 0 0,0 0 0,-1-1-1,1 1 1,-1-1 0,0-1 0,0 1 0,-1-1 0,1 1 0,5-12 0,-4 6 23,-1-1 1,0 1-1,-1-1 1,0 0 0,-1-1-1,0 1 1,-1-1-1,1-20 1,-2-9 508,-6-50 1,4 80-488,-3-17 213,1 20-233,-1 14-43,-16 82-173,8-35 23,-10 76 0,7 21 238,-46 196 1,56-328 225,5-17-402,0 0 1,0 0-1,0 0 1,0 0-1,0 0 1,0 0-1,0 0 1,0 0-1,0 0 1,0 0-1,0 0 1,0 0-1,0 0 1,0 0-1,0 0 0,0 0 1,0 0-1,-1 0 1,1 0-1,0 0 1,0 0-1,0 0 1,0 0-1,0 0 1,0 0-1,0 0 1,0 0-1,0 0 1,0 0-1,0 0 1,0 0-1,0 0 1,0 0-1,0 0 1,0 0-1,0 0 1,-1 0-1,1 0 1,0 0-1,0 0 1,0 0-1,0 0 1,0 0-1,0 0 1,0 0-1,0 1 1,0-1-1,0 0 1,1-33 1117,2-13-702,2 0 0,17-70 0,-16 96-419,0 0 0,1 0 0,0 1 0,2 0 0,0 1 0,2 0 0,0 0 0,16-19 0,-25 34-24,0 0-1,1 1 0,0-1 0,-1 0 0,1 1 1,0 0-1,0-1 0,1 1 0,-1 0 0,0 1 1,7-4-1,-8 5 3,-1 0 0,1 0 0,-1 0 0,0 0 0,1 0 0,-1 1 0,1-1 1,-1 0-1,0 1 0,1-1 0,-1 1 0,0-1 0,1 1 0,-1 0 0,0-1 0,0 1 0,1 0 0,-1 0 1,0 0-1,0 0 0,0 0 0,0 0 0,0 0 0,0 0 0,-1 1 0,1-1 0,0 0 0,-1 0 0,1 1 0,-1-1 1,2 3-1,1 7-16,1 1 0,-2 0 0,1-1 1,-2 1-1,1 0 0,-2 1 0,0-1 1,-1 13-1,1 2 10,-3 41 1,1 31 11,3-87 5,0 1 0,1-1 0,0 0 0,1 0 0,7 21 1,-9-30 0,1 0 0,-1 0 0,1 0 0,0 0 0,-1 0 0,1 0 0,0-1 0,5 5 0,-6-6 0,0-1 0,-1 1 0,1-1 0,0 1 0,0-1 0,-1 0 0,1 1 0,0-1 0,0 0 0,-1 0 0,1 1 0,0-1 0,0 0 0,0 0 0,0 0 0,-1 0 0,1 0 0,0 0 0,0 0 0,0-1 0,-1 1 0,1 0 1,0 0-1,0-1 0,0 1 0,-1 0 0,1-1 0,0 1 0,-1-1 0,1 1 0,0-1 0,-1 1 0,1-1 0,0 1 0,-1-1 0,1 0 0,0-1 0,8-7 41,0-1 0,-1-1 0,0 0 0,-1 0 0,0 0 0,-1-1 0,0 0 1,-1 0-1,6-20 0,-4-4 2,-2-1 1,-1 0 0,-2 1 0,-3-52-1,1 82-49,-1 0 0,0-1 0,0 1 0,-1 0-1,1 0 1,-1 0 0,-5-9 0,7 14-3,-1 0 0,1 0 1,-1 0-1,0 0 0,0 0 0,1 0 0,-1 0 1,0 0-1,0 0 0,0 1 0,0-1 1,0 0-1,0 1 0,0-1 0,0 0 1,0 1-1,0-1 0,-2 1 0,2 0-2,0 0 0,0 0 0,-1 0 0,1 0 0,0 0 0,0 1 0,-1-1 0,1 1 0,0-1-1,0 1 1,0-1 0,-1 1 0,1-1 0,0 1 0,0 0 0,0 0 0,0 0 0,0 0 0,1-1 0,-1 1-1,-1 2 1,-4 4-14,1 1 0,0 0 0,0 1 0,1-1 0,0 1 0,1 0 0,0 0 0,0 0-1,-3 17 1,1 3-1,-1 54 1,6-48 19,1-1 0,2 1 0,1-1 0,9 34 0,-12-65 6,0 1-1,0-1 1,0 0-1,0 1 1,1-1 0,-1 0-1,1 0 1,0 0-1,0 0 1,0 0-1,0 0 1,0-1-1,1 1 1,4 3-1,-6-5 4,1 0 0,0 0 0,-1 0 0,1-1 0,0 1 0,0-1 0,0 1 0,-1-1 0,1 0 0,0 0 0,0 0 0,0 0 0,0 0 0,0 0 0,-1 0 0,1 0 0,0-1 0,0 1 0,0-1 0,0 0 0,-1 1 0,1-1 0,0 0 0,-1 0 0,1 0 0,-1 0 0,1 0 0,1-2 0,6-5 38,1-1-1,-2 0 1,1 0 0,-1-1-1,-1 0 1,0 0-1,0-1 1,9-22-1,2-8 49,12-46-1,-29 84-88,12-36 44,13-43 42,-24 72-61,1-1 0,-2 0-1,1 1 1,-1-1 0,-1-14 0,0 24-28,0 0 1,0 0 0,0 1 0,0-1 0,0 0 0,0 1 0,-1-1 0,1 0 0,0 0 0,0 1 0,0-1-1,-1 0 1,1 1 0,0-1 0,-1 1 0,1-1 0,-1 0 0,1 1 0,-1-1 0,1 1 0,-1-1-1,1 1 1,-1-1 0,1 1 0,-1-1 0,1 1 0,-1 0 0,0-1 0,1 1 0,-1 0 0,0 0 0,1-1-1,-1 1 1,0 0 0,0 0 0,1 0 0,-1 0 0,0 0 0,1 0 0,-1 0 0,0 0 0,0 0 0,1 0-1,-1 0 1,0 1 0,1-1 0,-1 0 0,0 0 0,1 1 0,-2 0 0,-2 0-8,0 1 0,1 0 0,-1 1 0,0-1 0,1 0 0,0 1 0,-4 3 0,3-1-2,0 1-1,0-1 1,1 1 0,0 0 0,0 0 0,0 0 0,0 0-1,1 1 1,0-1 0,1 1 0,-2 12 0,2-16 7,1-1 1,0 1 0,0 0-1,0 0 1,1 0 0,-1 0 0,1-1-1,-1 1 1,1 0 0,0 0-1,0-1 1,0 1 0,2 3 0,-1-5 1,-1 1 1,0-1-1,1 1 1,-1-1-1,1 0 1,0 1-1,-1-1 1,1 0-1,0 0 1,0 0-1,0 0 1,-1 0-1,1-1 1,0 1-1,0-1 1,0 1-1,0-1 1,0 0-1,1 1 1,2-1-1,0-1 6,1 1 0,0-1 1,0 0-1,-1 0 0,1-1 0,-1 0 0,1 0 0,-1 0 0,1-1 1,8-5-1,7-6 31,23-20-1,-19 14-11,30-27-26,-73 95-129,7-22 117,-40 105-6,47-118 21,1-1 0,0 2 0,0-1 0,2 0 0,-1 0-1,2 1 1,0-1 0,2 17 0,-1-26-9,0 0 1,1-1-1,-1 1 0,1 0 0,0-1 1,0 1-1,0-1 0,1 1 1,-1-1-1,1 0 0,-1 0 1,1 0-1,0 0 0,0-1 1,1 1-1,6 3 0,13 13-2412,-15-12 1557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4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8 896,'0'0'58,"0"-1"0,0 1 1,0 0-1,0-1 0,0 1 0,0 0 0,1-1 0,-1 1 0,0 0 1,0 0-1,0-1 0,0 1 0,0 0 0,1-1 0,-1 1 0,0 0 0,0 0 1,0 0-1,1-1 0,-1 1 0,0 0 0,0 0 0,1 0 0,-1-1 1,0 1-1,0 0 0,1 0 0,-1 0 0,0 0 0,1 0 0,-1 0 1,0 0-1,1-1 0,-1 1 0,1 0 0,2 14 994,-5 33-232,1-36-433,-3 35 997,-14 62-1,11-75-641,1 1-1,2 0 1,0 61-1,4-93-640,0-1 0,0 1 0,0-1 0,1 0 0,-1 1 0,0-1 1,1 1-1,-1-1 0,1 0 0,-1 1 0,1-1 0,-1 0 0,1 0 0,0 1 0,1 0 0,-2-1-28,1-1 0,0 0 1,-1 1-1,1-1 0,-1 0 0,1 0 0,-1 1 0,1-1 0,0 0 1,-1 0-1,1 0 0,-1 0 0,1 0 0,0 0 0,-1 0 0,1 0 1,-1 0-1,1 0 0,0 0 0,-1 0 0,1 0 0,0 0 0,-1-1 1,1 1-1,3-2 116,-1 0 1,0 0-1,0 0 0,0 0 1,0-1-1,0 0 1,0 1-1,-1-1 0,4-4 1,4-9 105,0 1 0,-1-1 1,-1-1-1,11-28 0,16-74 345,-19 58-366,-25 104-376,-8 71 1,15-100 104,1 0 1,1 0-1,2 28 0,-1-39-1,-1 1-1,1 0 0,0-1 1,0 1-1,0-1 1,1 1-1,-1-1 0,1 1 1,0-1-1,0 0 1,0 0-1,0 0 0,1 0 1,-1 0-1,1 0 1,-1-1-1,1 1 0,0-1 1,0 0-1,4 2 1,-3-1 11,1-1 1,0 0 0,0 0 0,0 0-1,1 0 1,-1-1 0,0 0 0,1 0 0,-1 0-1,0-1 1,1 0 0,-1 0 0,1 0-1,-1-1 1,0 0 0,1 0 0,-1 0-1,0 0 1,0-1 0,0 0 0,0 0 0,0-1-1,0 1 1,-1-1 0,1 0 0,-1 0-1,1-1 1,-1 1 0,0-1 0,-1 0-1,1 0 1,-1 0 0,1 0 0,-1-1 0,-1 1-1,1-1 1,0 0 0,-1 0 0,3-9-1,-2 1 62,-1-1-1,0 1 1,0-1-1,-1 1 1,-1-1-1,-1 0 1,0 1-1,0-1 1,-1 0-1,-1 1 1,0 0-1,-1 0 1,-1 0-1,-7-16 1,11 27-71,0 0 0,0 0 0,0 0 0,0 1 0,0-1 0,-1 0 0,1 1 0,0-1 0,-1 1 0,1-1 0,-1 1-1,0 0 1,1 0 0,-1 0 0,0 0 0,0 0 0,-3-1 0,4 2-6,1-1-1,-1 1 1,1 0-1,-1 0 1,1 0-1,-1 0 0,1 0 1,-1 1-1,0-1 1,1 0-1,-1 0 1,1 0-1,-1 0 1,1 1-1,-1-1 1,1 0-1,-1 0 1,1 1-1,0-1 0,-1 0 1,1 1-1,-1-1 1,0 1-1,1 1-3,-1-1-1,0 0 1,1 1-1,-1-1 1,1 0-1,-1 1 1,1-1-1,-1 1 0,1-1 1,0 1-1,0-1 1,0 3-1,0-2 5,0 0-1,0-1 0,0 1 0,0 0 0,1-1 1,-1 1-1,0 0 0,1-1 0,-1 1 1,1-1-1,0 1 0,0-1 0,-1 1 0,1-1 1,0 1-1,0-1 0,0 0 0,0 1 0,1-1 1,1 2-1,-1-2 1,1 1 0,-1-1 0,1 0 0,-1 0 1,1 0-1,-1-1 0,1 1 0,-1-1 0,1 1 0,0-1 0,-1 0 1,4 0-1,2 0 4,1-1-1,-1 0 1,0-1 0,1 0 0,-1 0 0,0-1-1,13-6 1,-4 0 10,-1 0 0,1-1 0,19-17 0,-29 21-9,0-1-1,0 0 0,-1 0 1,0-1-1,0 0 0,0 0 1,-1 0-1,6-15 1,-8 16-34,-4 11-15,-4 15-17,-3 31 45,2 0 1,2 1 0,6 94 0,0-43 55,-3-83 93,1-25-398,-1-32-1491,5-27-5147,3 23 3811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83 1176,'-1'-1'272,"-3"-18"1413,4 19-1500,0-1 0,-1 1-1,1-1 1,0 1 0,0-1-1,0 1 1,0-1 0,0 1-1,0-1 1,0 1 0,0-1-1,0 1 1,1-1 0,-1 1-1,0-1 1,0 1 0,0-1-1,0 1 1,1-1 0,-1 1-1,0 0 1,0-1-1,1 1 1,-1-1 0,0 1-1,1 0 1,-1-1 0,1 0-1,-1 2 34,-1-1-1,1 1 1,-1-1-1,0 1 1,1 0-1,0-1 0,-1 1 1,1-1-1,-1 1 1,1 0-1,0-1 0,-1 1 1,1 0-1,0-1 1,-1 1-1,1 0 0,0 1 1,-5 22-548,1-3 565,-50 231 218,52-242-379,-3 7 278,2 0 0,0 0 0,-1 24 0,4-41-321,0 1-1,0-1 1,0 0 0,0 0 0,0 0 0,0 0 0,0 1 0,0-1 0,0 0-1,0 0 1,0 0 0,0 0 0,0 1 0,0-1 0,0 0 0,0 0 0,0 0-1,0 0 1,0 1 0,0-1 0,0 0 0,0 0 0,0 0 0,0 0-1,0 0 1,-1 1 0,1-1 0,0 0 0,0 0 0,0 0 0,0 0 0,0 0-1,0 0 1,-1 0 0,1 1 0,0-1 0,0 0 0,0 0 0,0 0 0,-1 0-1,1 0 1,0 0 0,0 0 0,0 0 0,0 0 0,-1 0 0,1 0-1,0 0 1,0 0 0,0 0 0,-1 0 0,1 0 0,0 0 0,0-1 0,-7-6 1285,5 0-1031,0 0 1,1 0 0,0 0 0,0 0 0,1 0-1,0 0 1,2-11 0,10-50 49,-8 52-209,3-17-95,1 1 0,2 1 0,16-37 0,-24 65-49,-1 0 0,1 0 0,0 0 0,0 0 0,1 0 0,-1 0 0,1 0 0,3-2 0,-6 4 8,1 1 0,-1 0-1,1-1 1,-1 1 0,1 0 0,-1-1 0,1 1 0,-1 0 0,1 0 0,-1 0-1,1 0 1,0-1 0,-1 1 0,1 0 0,-1 0 0,1 0 0,0 0-1,-1 0 1,1 0 0,-1 1 0,1-1 0,0 0 0,0 1-5,0-1 0,0 1 0,0 0 0,-1-1 0,1 1 1,0 0-1,-1 0 0,1 0 0,0 0 0,-1 0 0,1 0 0,-1 0 0,1 0 1,-1 0-1,0 0 0,0 0 0,1 1 0,7 33-108,7 55 0,-10-50 121,12 43 1,-14-71 9,0-1-1,1 0 1,1 0 0,0 0-1,0-1 1,1 1 0,1-1-1,9 11 1,-15-20 9,-1 0 11,1 1 1,0-1 0,0 0-1,0 0 1,0 0 0,1 0-1,-1 0 1,0 0-1,0 0 1,0 0 0,1 0-1,-1-1 1,1 1 0,-1 0-1,3 0 1,-2-2 80,-1 0-1,0 0 1,0 0 0,0 0-1,0 0 1,0-1 0,0 1-1,0 0 1,0-1-1,0 1 1,-1 0 0,1-1-1,-1 1 1,1-1 0,0-2-1,-1 3-31,13-42 842,10-63 0,-16 68-715,1-5-100,2 0 1,2 1 0,26-65-1,-34 100-104,-1 2-5,-1 0 0,0 0 0,0 0 0,0-1 1,0 1-1,1-11 0,-3 16-29,0 0 0,0 0 0,-1 0 1,1 0-1,0 0 0,0 0 0,0 0 1,0 0-1,0 0 0,0 0 0,0 0 1,0 0-1,0 0 0,0 0 0,0 0 0,0 0 1,0 0-1,0 0 0,0 0 0,0 0 1,0 0-1,-1 0 0,1 0 0,0 0 0,0 0 1,0 0-1,0 0 0,0 0 0,0 0 1,0 0-1,0 0 0,0 0 0,0 0 1,0 0-1,0 0 0,0 0 0,0 0 0,0 0 1,0 0-1,0 0 0,0 0 0,0 0 1,0-1-1,0 1 0,0 0 0,0 0 0,0 0 1,0 0-1,0 0 0,0 0 0,0 0 1,0 0-1,0 0 0,0 0 0,0 0 1,0 0-1,0 0 0,0 0 0,0 0 0,0 0 1,0 0-1,0-1 0,0 1 0,0 0 1,0 0-1,0 0 0,-3 6-5893,0 5 3096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69 128 0,'55'-29'796,"-54"29"-374,0-1 0,0 1 0,1-1 0,-1 1-1,0-1 1,0 0 0,0 1 0,0-1 0,0 0 0,0 0-1,-1 0 1,1 0 0,0 0 0,0 0 0,-1 0 0,1 0-1,0 0 1,-1 0 0,1 0 0,-1 0 0,1 0 0,-1-1 0,0 1-1,0 0 1,1 0 0,-1 0 0,0-1 0,0 1 0,0 0-1,0 0 1,-1-2 0,3-12 19,0 12-264,-1 0 0,1 0 0,-1-1-1,0 1 1,0-1 0,0 1-1,0-6 1,3 1 45,-3 8-208,-1-1 0,1 0-1,-1 1 1,1-1 0,-1 0-1,1 0 1,-1 1 0,0-1-1,1 0 1,-1 0 0,0 1-1,0-1 1,0-1 0,1 22 179,-1 18-123,-1 0-1,-2 1 0,-8 41 0,-9 0-47,-54 138 0,72-210 48,-1 0-1,-1-1 0,1 0 0,-1 0 0,-1 0 1,1 0-1,-1 0 0,-11 10 0,16-17-48,0 1 0,-1-1-1,1 0 1,0 0 0,0 0 0,0 1 0,0-1-1,0 0 1,0 0 0,0 0 0,-1 0 0,1 1-1,0-1 1,0 0 0,0 0 0,0 0-1,-1 0 1,1 0 0,0 0 0,0 0 0,0 1-1,-1-1 1,1 0 0,0 0 0,0 0 0,0 0-1,-1 0 1,1 0 0,0 0 0,0 0-1,-1 0 1,1 0 0,0 0 0,0 0 0,0 0-1,-1 0 1,1-1 0,0 1 0,0 0-1,0 0 1,-1 0 0,1 0 0,0 0 0,0 0-1,0 0 1,0-1 0,-1 1 0,1 0 0,0 0-1,0 0 1,0 0 0,0 0 0,0-1-1,0 1 1,0 0 0,-1 0 0,1 0 0,0-1-1,1-13-3178,2 5 1776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4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25 116 1104,'0'-43'1289,"-4"12"7,-2 5-208,3 15-432,-4 6-208,4 13-360,1 8-80,2 10-1256,4 5 1008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16:4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181 103 5049,'-8'3'855,"0"0"0,0 1 1,0 0-1,1 0 0,0 1 0,-1 0 0,-5 7 0,-3-1-285,12-8-454,-1 1 1,1-1-1,0 0 1,0 1-1,1 0 0,-1 0 1,1 0-1,-4 7 0,6-10-91,0 1 0,1 0-1,-1 0 1,1-1 0,-1 1-1,1 0 1,0 0 0,0-1-1,0 1 1,0 0 0,0 0-1,0 0 1,1-1 0,-1 1-1,0 0 1,1 0 0,0-1-1,-1 1 1,1 0 0,0-1-1,0 1 1,0-1-1,0 1 1,0-1 0,0 1-1,0-1 1,0 0 0,1 1-1,1 0 1,48 40 253,-39-34-249,-1 0 0,-1 1 0,1 0 0,-1 1 0,14 18 0,-22-25-12,1 1 0,-1-1 0,-1 1-1,1 0 1,-1 0 0,1 0 0,-1 0-1,0 0 1,0 0 0,-1 0 0,1 0 0,-1 0-1,0 0 1,0 0 0,-1 1 0,1-1-1,-1 0 1,0 0 0,0 0 0,0 0 0,0 0-1,-1 0 1,-3 6 0,1-4 43,0 1 0,0-1 1,-1-1-1,1 1 0,-1-1 0,-1 1 1,1-2-1,-1 1 0,0 0 0,0-1 0,-10 5 1,6-3 47,-1-1 1,0-1 0,0 1-1,0-2 1,-1 0-1,-15 3 1,23-5-59,0-1 0,0 0 0,1 0 1,-1 0-1,0 0 0,-5-1 0,8 1-42,1 0-1,-1-1 0,1 1 1,-1 0-1,1 0 1,-1-1-1,1 1 1,0 0-1,-1 0 0,1-1 1,-1 1-1,1-1 1,0 1-1,-1 0 1,1-1-1,0 1 0,0-1 1,-1 1-1,1 0 1,0-1-1,0 1 1,-1-1-1,1 1 0,0-1 1,0 1-1,0-1 1,0 1-1,0-1 1,0 1-1,0-1 1,0 0-1,0 1 0,0-1 1,0 1-1,0-1 1,0 1-1,1-1 1,-1 1-1,0-1 0,0 1 1,0 0-1,1-1 1,-1 1-1,0-1 1,1 1-1,-1-1 0,0 1 1,1 0-1,0-1 1,8-11 26,0 0 1,1 0-1,1 1 1,-1 1-1,15-11 1,1-2-21,21-14-6,1 2 0,60-34 0,-54 36 21,75-59 1,-122 85 9,1 1 0,-1-1 0,-1-1 1,0 1-1,0-1 0,0 0 0,8-17 0,-13 22-5,0 1 0,1-1 0,-1 1 0,-1-1 0,1 1 0,0-1 0,-1 0 0,1 1-1,-1-1 1,0 0 0,0 0 0,0 1 0,0-1 0,0 0 0,-1 1 0,1-1 0,-1 0 0,0 1-1,0-1 1,0 1 0,0-1 0,0 1 0,-1-1 0,1 1 0,0 0 0,-1 0 0,0-1 0,0 1-1,0 0 1,0 1 0,0-1 0,-2-2 0,2 3-17,0-1 0,-1 1 0,1 0-1,0 0 1,-1 0 0,1 0 0,-1 0 0,1 0 0,-1 1-1,1-1 1,-1 1 0,0 0 0,1-1 0,-1 1 0,0 0-1,1 1 1,-1-1 0,1 0 0,-1 1 0,0 0 0,1-1-1,-1 1 1,1 0 0,0 0 0,-1 0 0,-3 3 0,1 0-20,0-1 1,1 1-1,0 0 1,-1 0 0,1 0-1,0 1 1,1-1-1,-1 1 1,1 0 0,-5 10-1,2 0-3,1 0 1,0 1-1,1 0 0,1 0 0,0 0 1,2 0-1,-1 16 0,2 10 12,9 61-1,-8-91 2,0-1-1,1 0 1,1 0-1,6 18 0,-7-26 2,-1 0-1,0-1 0,1 1 1,-1 0-1,1-1 0,0 0 0,0 1 1,0-1-1,0 0 0,1 0 1,-1 0-1,0 0 0,1 0 1,-1-1-1,1 1 0,0-1 1,0 1-1,-1-1 0,1 0 1,0 0-1,0-1 0,4 2 1,4-2 43,0 1 0,0-2 0,0 1 0,0-2 0,21-4 0,-24 3-43,0 1 1,0 1-1,0-1 1,0 1 0,0 1-1,1-1 1,-1 2-1,0-1 1,0 1-1,0 0 1,0 0-1,12 5 1,-20-6 15,1 0 0,-1 0 0,1 0 0,-1 0 0,0 0 0,1 0-1,-1 0 1,1 1 0,-1-1 0,0 0 0,1 0 0,-1 0 0,0 1 0,1-1 0,-1 0 0,0 0 0,1 1 0,-1-1 0,0 0 0,1 1 0,-1-1-1,0 0 1,0 1 0,0-1 0,1 1 0,-1-1 0,0 0 0,0 1 0,0-1 0,0 1 0,0-1 0,0 0 0,0 1 0,0-1 0,0 1-1,0-1 1,0 0 0,0 1 0,0-1 0,0 1 0,0-1 0,0 1 0,0-1 0,0 0 0,-1 1 0,1-1 0,0 1 0,0-1 0,0 0 0,-1 1-1,1-1 1,0 0 0,-1 1 0,-19 6 650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6:38.8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251 148 1904,'58'-36'1574,"-57"35"-1315,0-1 0,1 1 1,-1-1-1,0 1 0,0-1 0,0 1 0,0-1 1,-1 0-1,1 0 0,0 1 0,-1-1 0,1 0 1,-1 0-1,0 0 0,1 0 0,-1 0 0,0 0 1,0 1-1,0-1 0,0 0 0,-1 0 0,1 0 1,-2-3-1,1-5 2145,1 8-2209,-1-1-1,1 1 1,-1 0 0,0-1 0,0 1 0,0 0 0,0 0 0,0 0 0,0 0 0,0 0 0,-1 0 0,1 0 0,-1 0 0,0 0 0,0 1 0,1-1 0,-1 1 0,0-1 0,0 1 0,0 0 0,0-1 0,-1 1 0,1 0-1,0 0 1,-5 0 0,0-2-121,1 1-1,-1 0 0,0 1 0,0 0 0,0 0 1,0 0-1,-14 2 0,4 0-75,-1 2 1,-31 8-1,44-9-3,0 0 0,0 0 0,1 0 0,-1 0 0,0 1 0,1 0 0,0 0 0,0 0 0,0 0 0,0 1 0,0 0 0,1-1 0,-1 1 0,-3 6 0,-14 19-43,18-26 32,-1 0 0,2 0 1,-1 1-1,0-1 0,1 1 1,0 0-1,-1 0 0,1-1 0,1 1 1,-1 1-1,1-1 0,-1 0 1,1 0-1,-1 8 0,2-1-39,0-5 12,0 0-1,0 0 1,1 0-1,-1 0 0,3 7 1,-2-10 38,0-1 1,0 0-1,0 0 0,0 0 1,0-1-1,0 1 0,0 0 1,1 0-1,-1-1 1,1 1-1,-1-1 0,1 1 1,0-1-1,0 1 0,0-1 1,-1 0-1,1 0 1,4 1-1,12 5 30,36 8 0,-31-10-17,27 11 1,-44-14-3,-1 1 1,1-1-1,0 1 1,-1 1-1,0-1 1,0 1-1,0 0 1,0 0-1,6 6 1,-9-6 10,0-1 0,0 1 0,0 0-1,0-1 1,0 1 0,-1 0 0,0 0 0,1 0 0,-1 0-1,-1 0 1,1 0 0,-1 1 0,1-1 0,-1 0 0,-1 0 0,1 0-1,0 0 1,-1 1 0,0-1 0,0 0 0,0 0 0,-4 7-1,1-1 62,-1 0-1,0-1 1,0 0-1,-1 0 1,0 0-1,0 0 0,-14 12 1,12-13 41,-1 0 0,0-1 1,-1 0-1,1 0 0,-1-1 1,-18 8-1,26-13-84,0 0 0,0 0 0,-1 0 1,1 0-1,0-1 0,-1 1 0,1-1 0,-1 1 0,1-1 1,-1 0-1,1 0 0,0 0 0,-1-1 0,1 1 0,-1-1 1,1 1-1,0-1 0,-1 0 0,1 1 0,0-1 0,-1-1 0,1 1 1,0 0-1,0 0 0,0-1 0,0 1 0,0-1 0,1 0 1,-1 1-1,0-1 0,1 0 0,-1 0 0,1 0 0,0 0 1,0 0-1,-1-1 0,0-2 0,-1-2-5,1 0 0,0 0 1,0-1-1,0 1 0,1 0 0,0-1 0,0-14 1,1 20-54,0-1 1,0 1-1,0 0 1,1 0 0,-1-1-1,1 1 1,0 0-1,0 0 1,0 0 0,0-1-1,0 1 1,2-3 0,-2 4-5,0 0 0,1 0 1,-1 0-1,0 0 0,0 0 1,1 0-1,-1 1 0,0-1 1,1 0-1,-1 1 0,0-1 1,1 1-1,-1 0 0,1-1 1,-1 1-1,1 0 0,-1 0 1,1 0-1,-1 0 0,1 0 1,2 1-1,-1-1 0,0 1 0,-1-1 0,1 1 1,0 0-1,0 0 0,0 0 0,-1 0 0,1 0 1,-1 1-1,1-1 0,-1 1 0,1-1 0,-1 1 0,0 0 1,0 0-1,0 0 0,3 4 0,-1 1 12,1 1 0,-1 0 0,-1-1 0,5 13 0,-5-11 106,0-1 0,1 0 0,7 13 1,-9-20-106,-1 0 1,1 0 0,-1 0-1,1 0 1,-1 0 0,1 0 0,0-1-1,0 1 1,-1-1 0,1 1-1,0-1 1,0 1 0,0-1 0,-1 0-1,1 0 1,0 0 0,2-1-1,3 2-113,10 0-76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6:39.3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117 7 2801,'0'0'144,"0"0"1,0-1 0,0 1-1,-1 0 1,1-1-1,0 1 1,0 0 0,-1-1-1,1 1 1,0 0 0,0-1-1,-1 1 1,1 0 0,0 0-1,-1-1 1,1 1 0,0 0-1,-1 0 1,1 0 0,0-1-1,-1 1 1,1 0-1,-1 0 1,1 0 0,0 0-1,-1 0 1,1 0 0,-1 0-1,1 0 1,0 0 0,-1 0-1,1 0 1,-1 0 0,1 0-1,0 0 1,-1 0 0,1 1-1,0-1 1,-1 0-1,1 0 1,-1 0 0,1 1-1,0-1 1,0 0 0,-1 0-1,1 1 1,0-1 0,-1 0-1,1 0 1,0 1 0,0-1-1,-1 0 1,1 1-1,0 0 1,-18 20 1739,18-20-1879,-6 9 147,0 0-1,1 0 1,0 1-1,1 0 0,0 0 1,0 0-1,2 1 1,-1-1-1,1 1 0,0 22 1,2-28-137,0 1 0,0-1 0,1 1 0,0-1 0,1 0 0,-1 1 0,1-1 0,0 0 0,5 9-1,-5-11 21,0-1 0,1 1 0,-1-1 0,1 0-1,0 0 1,0 0 0,0 0 0,0 0-1,1-1 1,-1 1 0,1-1 0,-1 0-1,1 0 1,0 0 0,7 2 0,-10-4 39,1 1 0,0-1 0,0 1 0,0-1 1,0 0-1,0 0 0,0 0 0,0 0 0,-1 0 1,1 0-1,0-1 0,0 1 0,0-1 1,0 1-1,-1-1 0,1 0 0,0 1 0,0-1 1,1-1-1,1-1 108,-1 0 0,0 0 0,0 0 0,0 0 0,0 0 0,0 0-1,-1-1 1,3-4 0,1-3 165,0-1 0,-1 0 1,0 0-1,5-23 0,-9 27-286,1 0 1,-1 0 0,-1 0 0,0 0 0,0 0 0,0 1-1,-1-1 1,0 0 0,0 0 0,-1 0 0,-5-12 0,6 17-57,-1-1 1,1 1 0,-1 0-1,0 0 1,0 0 0,0 0 0,-1 0-1,1 1 1,-1-1 0,1 0-1,-1 1 1,0 0 0,0 0-1,0 0 1,0 0 0,0 0-1,-1 1 1,1-1 0,-1 1 0,1 0-1,-1 0 1,1 0 0,-1 1-1,1-1 1,-1 1 0,0 0-1,-3 0 1,0 0-43,1 1 0,-1 0 0,0 1 0,1 0 0,0 0 0,-1 0 0,1 0 0,0 1 0,0 0 0,-9 7 1,12-9 18,0 1 1,0 1-1,1-1 1,-1 0 0,0 1-1,1-1 1,-1 1 0,1 0-1,0 0 1,0 0 0,0 0-1,0 0 1,1 1 0,-1-1-1,1 0 1,0 1 0,0-1-1,0 1 1,0-1 0,0 8-1,1-9 12,1 0-1,0 0 1,-1 1 0,1-1-1,0 0 1,0 0-1,0 0 1,0 0-1,0 0 1,0 0 0,1-1-1,-1 1 1,1 0-1,-1-1 1,1 1-1,0-1 1,0 1-1,-1-1 1,1 0 0,0 1-1,0-1 1,0 0-1,0-1 1,1 1-1,-1 0 1,3 0 0,5 2 26,1 0 0,-1-1 1,1-1-1,11 1 0,-15-2 18,0 0 0,0 0-1,-1-1 1,1 0 0,0-1-1,0 1 1,-1-1 0,1-1 0,7-3-1,-10 4-9,0 0 0,0 0-1,0-1 1,0 1-1,-1-1 1,1 0 0,-1 0-1,0 0 1,0 0-1,0-1 1,0 1 0,0-1-1,-1 0 1,0 0-1,3-5 1,-3 0-2444,0 13 1381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6:39.7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144 1 3513,'1'8'2864,"-3"9"1049,-3 8-928,-11 6-833,-12 2-631,3 1-601,0-2-200,3-11-312,13-7-24,-1-12 64,8-3-296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6:40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56 441 2505,'-55'49'2105,"89"-76"6326,-7 6-6006,33-32 1,-51 44-2295,-1 0 0,0-1 0,-1 1 0,0-2 0,-1 1 0,0-1 0,0 0 0,4-13 0,-3-3-29,0 0 0,-3 0 0,0-1-1,-2 0 1,0 0 0,-5-40 0,3 65-114,0-1 0,0 1-1,-1 0 1,1-1 0,-1 1-1,0 0 1,0 0 0,-1 0-1,1-1 1,0 1 0,-4-5-1,4 8-3,1-1 0,-1 1 0,0-1 0,1 0 0,-1 1-1,0-1 1,0 1 0,1-1 0,-1 1 0,0 0 0,0-1 0,0 1-1,1 0 1,-1 0 0,0-1 0,0 1 0,0 0 0,-2 0 0,2 0-20,-1 1 0,0-1 0,0 0 0,0 1 0,1 0 0,-1-1 0,0 1-1,0 0 1,1 0 0,-1 0 0,1 0 0,-3 2 0,-5 5-71,0 1-1,0 0 1,1 1-1,0 0 1,1 0-1,0 1 1,1-1-1,-7 18 1,0 1-1,2 1 1,-10 36 0,17-51 60,1 0-1,0 0 1,1 0 0,1 1 0,0-1 0,2 26-1,0-34 48,0 0-1,1-1 1,-1 1 0,1-1-1,1 1 1,-1-1-1,1 0 1,0 0-1,1 0 1,-1 0-1,1 0 1,0-1-1,1 0 1,-1 0-1,1 0 1,0 0-1,6 4 1,-4-4 39,-1-1-1,1 0 1,-1 0-1,1 0 1,1-1 0,-1 0-1,0 0 1,14 3-1,-18-6 7,0 1-1,1-1 0,-1 0 0,0 0 0,1 0 1,-1-1-1,0 1 0,0-1 0,0 0 0,1 1 1,-1-2-1,0 1 0,0 0 0,0 0 0,0-1 1,-1 0-1,1 0 0,0 1 0,-1-2 1,1 1-1,-1 0 0,1 0 0,1-4 0,9-10 316,-1 0 0,0-1 1,9-19-1,-16 26-283,0 0 1,-1-1-1,0 1 1,-1-1-1,0 0 1,0 0-1,0-13 1,-2 23-80,-1 1 1,0-1-1,0 0 1,0 0-1,0 0 0,1 1 1,-1-1-1,0 0 1,0 0-1,0 0 1,-1 1-1,1-1 0,0 0 1,0 0-1,0 1 1,-1-1-1,1 0 1,0 0-1,-1 1 1,1-1-1,0 0 0,-1 1 1,1-1-1,-1 0 1,1 1-1,-1-1 1,1 1-1,-1-1 1,0 1-1,1-1 0,-1 1 1,0-1-1,1 1 1,-1 0-1,0-1 1,0 1-1,1 0 1,-1 0-1,0-1 0,0 1 1,1 0-1,-1 0 1,0 0-1,0 0 1,0 0-1,0 0 1,-2 1-28,1-1 1,-1 1 0,1 0 0,-1 0-1,1 0 1,0 0 0,-1 1 0,1-1 0,0 1-1,0-1 1,0 1 0,0 0 0,-2 2 0,-1 2 3,0 1 1,0 0-1,1 0 1,0 0 0,0 1-1,1-1 1,0 1-1,0 0 1,1 0 0,0 0-1,0 0 1,1 0-1,0 1 1,0-1-1,1 0 1,0 1 0,1-1-1,-1 0 1,2 0-1,-1 1 1,1-1 0,4 10-1,-4-15 33,0 0-1,0 1 0,0-1 1,0 0-1,0 0 1,1-1-1,-1 1 0,1 0 1,0-1-1,0 1 0,0-1 1,0 0-1,0 0 1,1-1-1,-1 1 0,1 0 1,-1-1-1,1 0 1,-1 0-1,1 0 0,0 0 1,-1-1-1,1 1 0,0-1 1,0 0-1,-1 0 1,1-1-1,5 0 0,-1 0 35,-1 0 0,1-1 0,-1 0 1,0 0-1,0 0 0,0-1 0,0 0 0,0-1 0,0 1 0,-1-1 0,0-1 0,0 1 0,8-8 0,-5 1 29,-1 0 1,0 0-1,-1-1 1,0 0-1,0 0 1,-2-1-1,1 0 0,-2 0 1,0 0-1,5-26 1,-2-7 92,1-86 0,-8 113-164,-1-1 0,0 1 0,-2-1 0,-8-34 0,12 49-389,3 13-208,-2-1 578,0 0 0,1 0 0,0 0 0,0-1 0,5 8 0,-5-9 16,0 0-1,0 1 1,0-1 0,-1 1-1,0-1 1,0 1-1,-1 0 1,0 0-1,2 10 1,-3-2 9,1 0-1,-2 1 0,0-1 1,-1 1-1,-5 20 1,-26 67 92,8-29-45,24-69-47,0 1 0,-1 0 1,2 0-1,-1 0 0,0 0 0,1 0 0,0 0 0,0 0 1,1-1-1,-1 1 0,3 10 0,-2-13 4,0 0-1,0 0 1,1 1-1,-1-1 1,0 0 0,1 0-1,-1 0 1,1 0 0,-1 0-1,1-1 1,0 1-1,0 0 1,0-1 0,0 1-1,0-1 1,0 0 0,1 0-1,-1 0 1,0 0-1,0 0 1,1 0 0,-1-1-1,1 1 1,-1-1 0,4 1-1,0-1-79,0 0 0,1 0 0,-1 0 0,0-1 0,0 0 0,0 0 0,0 0 0,-1-1 0,1 0 0,0 0 0,-1-1 0,1 1 1,-1-1-1,10-7 0,-2-6-464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6:41.3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41 3201,'-14'0'2512,"4"-1"2249,10 2-3248,6 3-89,7-1-40,10-1-32,8-2-231,3-3-401,1-5-256,-8-1-96,-3 3-32,-3-2 48,-14-2-1008,0 4 552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6:42.0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1 330 3721,'17'-8'9509,"-7"3"-7700,-5 1-1263,1-1 1,0-1-1,-1 1 0,0-1 0,-1 0 1,1 0-1,6-12 0,22-50 102,-30 61-490,6-18 15,-1 0 0,8-41 0,-3 9-187,-10 44-594,-8 25 190,-6 26 36,6-20 355,1 0 1,1 0-1,1 0 0,1 0 1,0 1-1,1-1 0,1 1 1,1-1-1,5 24 0,-5-37 35,0-1 0,0 1 0,0-1 0,0 0 1,1 1-1,-1-1 0,1 0 0,0-1 0,6 7 0,-8-9 6,0 0 0,0 0 1,0 0-1,0-1 1,0 1-1,0 0 0,0 0 1,0-1-1,0 1 1,0-1-1,0 1 1,0-1-1,0 1 0,1-1 1,-1 0-1,0 0 1,0 1-1,0-1 0,1 0 1,-1 0-1,0 0 1,0 0-1,1-1 0,-1 1 1,0 0-1,0 0 1,0-1-1,1 1 1,-1-1-1,0 1 0,0-1 1,0 1-1,0-1 1,0 0-1,0 1 0,0-1 1,0 0-1,0 0 1,0 0-1,0 0 0,0-2 1,6-8 108,-1 0 0,-1 0 1,0-1-1,0 0 0,-1 0 1,-1 0-1,4-22 0,-2 9-21,2-2-87,-2 0-1,-2 1 1,2-31 0,-21 119-691,14-47 659,0 0 0,1 0 0,1 0 0,1 0 0,2 18 0,-2-26 26,1 0 0,-1 0 1,2 0-1,-1 0 0,1-1 1,0 1-1,0-1 1,1 0-1,0 1 0,0-1 1,0-1-1,10 10 1,-13-13 4,0-1 0,0 0 0,0 0 1,0 0-1,1-1 0,-1 1 0,0 0 1,0 0-1,1-1 0,-1 1 0,1 0 1,-1-1-1,1 1 0,-1-1 1,0 0-1,1 0 0,-1 1 0,1-1 1,0 0-1,-1 0 0,1-1 0,-1 1 1,3 0-1,-2-2 20,1 1-1,0 0 1,-1 0 0,0-1-1,1 1 1,-1-1 0,0 0-1,0 0 1,0 0 0,0 0 0,3-4-1,2-4 91,-1 0 0,0 0 0,-1-1 1,8-20-1,-6 10-22,13-36 69,-19 54-185,1 0-1,-1 0 1,1 1 0,0-1 0,0 0 0,0 1 0,0-1 0,0 1 0,0-1 0,1 1-1,-1 0 1,1 0 0,-1 0 0,6-2 0,-6 3-3,0 1 0,1 0 0,-1-1 1,0 1-1,0 0 0,0 0 0,0 0 0,1 1 0,-1-1 1,0 0-1,0 1 0,0 0 0,0-1 0,0 1 0,0 0 1,0 0-1,0 0 0,0 0 0,0 0 0,0 1 0,-1-1 1,1 1-1,-1-1 0,1 1 0,-1-1 0,1 1 0,1 3 1,4 5-77,0-1 0,-1 2 0,8 17 0,-11-22 124,0 0 0,0 0 0,-1 0 0,0 0 0,-1 1 0,1-1 0,-1 0-1,0 1 1,-1 0 0,0 12 0,-1-15-3,0 0 1,0 0-1,0 0 0,-1 0 0,1-1 0,-1 1 1,0 0-1,0-1 0,0 0 0,0 1 0,-1-1 1,0 0-1,1 0 0,-1 0 0,0-1 0,0 1 1,-1-1-1,1 1 0,-5 1 0,-3 3 157,-1-1 0,-1 0 0,1-1 0,-1-1 0,-17 4 0,24-6-98,-1 0 0,0-1 0,0-1 0,0 1-1,0-1 1,0 0 0,0-1 0,0 1 0,0-1 0,0-1 0,-12-3 0,17 4-47,0 0 0,0-1 1,0 1-1,0 0 1,0-1-1,0 1 0,1-1 1,-1 1-1,0-1 0,1 0 1,0 0-1,-1 1 0,1-1 1,0 0-1,-2-4 0,3 5-129,-1-1 0,1 1 0,0 0 0,0 0 0,0 0 0,-1-1 0,1 1 0,0 0 0,0 0 0,1-1 0,-1 1 0,0 0 0,1-2 0,-1 2-236,1 0-1,-1 0 1,1 0-1,0 0 1,-1 0-1,1 0 1,0 0 0,0 0-1,0 0 1,0 0-1,-1 0 1,1 0-1,1 1 1,-1-1-1,1 0 1,21-8-2472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6:44.2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138 349 3305,'16'-3'1095,"-1"-1"1,24-9 0,-38 12-814,1 0 0,0 0 0,-1-1-1,1 1 1,-1-1 0,1 1 0,-1-1 0,0 1-1,0-1 1,0 0 0,0 0 0,0 1 0,0-1-1,0 0 1,0 0 0,-1 0 0,1 0 0,-1 0 0,0 0-1,1 0 1,-1 0 0,0 0 0,0-3 0,0 1 56,-1 0 0,1-1 0,0 1 1,-1 0-1,0 0 0,0 0 0,0 0 1,-1 1-1,-2-7 0,2 8-286,1 0-1,-1 0 1,0 0-1,0 0 1,0 0-1,0 0 0,0 0 1,0 0-1,0 1 1,-1-1-1,1 1 1,-1 0-1,1 0 1,-1 0-1,1 0 0,-1 0 1,0 0-1,1 1 1,-1-1-1,0 1 1,0 0-1,1 0 1,-1 0-1,0 0 1,0 0-1,1 1 0,-1-1 1,0 1-1,1-1 1,-1 1-1,0 0 1,-2 2-1,-3 0-105,1 1 0,-1 0-1,1 0 1,0 0 0,1 1-1,-1 0 1,1 1 0,0-1-1,-8 11 1,6-5-16,1 0 0,0 0-1,1 1 1,0 0 0,1 0-1,0 1 1,-4 18 0,7-25 58,1 0 0,0 0 0,0 1 1,0-1-1,1 0 0,0 1 0,0-1 0,0 1 1,1-1-1,0 0 0,0 1 0,1-1 0,0 0 1,0 0-1,0 0 0,1 0 0,4 7 0,-6-11 23,1 0-1,-1 0 0,1 0 0,0 0 1,0 0-1,0 0 0,0 0 1,0-1-1,0 1 0,1-1 1,-1 1-1,0-1 0,1 0 0,-1 0 1,1 0-1,-1 0 0,1-1 1,0 1-1,4 0 0,-4-1 31,1-1-1,0 1 1,0-1-1,0 1 1,0-1-1,-1-1 0,1 1 1,0 0-1,-1-1 1,1 0-1,-1 0 1,5-3-1,0-1 70,0-1-1,0 0 1,0 0-1,-1-1 1,0 0-1,0 0 1,-1-1-1,0 0 1,6-12-1,-6 5-1,-1 0-1,0 0 1,3-20-1,5-15-226,-9 41-156,-2 14-104,-3 19-212,0-20 548,-3 16-92,0 0 0,1 0 0,0 23 1,2-37 137,1 0 0,1 0 1,-1 0-1,1 0 0,-1 0 0,2 0 1,-1-1-1,0 1 0,1 0 1,0 0-1,0-1 0,0 1 1,1-1-1,0 0 0,-1 0 1,1 0-1,1 0 0,3 4 1,-4-7 51,-1 1 0,1-1 0,0 1 1,-1-1-1,1 0 0,0 0 0,0-1 0,0 1 1,0 0-1,0-1 0,-1 0 0,1 0 0,0 0 1,0 0-1,0 0 0,0 0 0,0-1 0,0 1 1,0-1-1,0 0 0,0 0 0,-1 0 0,1 0 1,0-1-1,3-2 0,2 0 148,1-1 0,-1-1 1,-1 1-1,1-1 0,-1-1 0,12-13 1,-11 10-99,-1-1 0,0 0 0,-1-1 0,-1 0 0,0 0 0,0 0 0,-1 0 0,-1-1 0,4-22 0,-3 2 54,-1-1 1,-3-52-1,0 63-156,-2 1 0,0-1 1,-2 1-1,-8-30 0,12 51-18,0 1 1,0-1-1,0 1 1,0-1-1,0 1 1,-1-1-1,1 0 1,0 1-1,0 0 1,-1-1-1,1 1 1,0-1-1,-1 1 1,1-1-1,0 1 1,-1 0-1,1-1 1,-1 1-1,1-1 1,0 1-1,-1 0 1,1 0-1,-1-1 1,1 1-1,-1 0 1,1 0-1,-1 0 1,1-1-1,-1 1 0,0 0 1,0 0-13,0 1 0,0-1 0,0 1 0,0-1-1,0 1 1,0-1 0,0 1 0,1 0 0,-1-1 0,0 1 0,0 0 0,1-1 0,-1 1-1,-1 2 1,-1 2-59,0 0 0,0 0 0,0 0 0,1 1 0,-2 5-1,-1 9-3,1 1-1,1 1 0,-1 39 1,9 65 75,-3-92 6,-2-33 9,1 19 13,1 0 0,7 33 0,-8-48-3,0-1 1,0 0 0,1 1-1,0-1 1,-1 0-1,2 0 1,-1 0-1,0 0 1,1 0 0,0-1-1,-1 1 1,1-1-1,1 1 1,-1-1-1,0 0 1,1 0-1,7 4 1,-8-6 13,0 0 0,1 0 1,-1-1-1,0 1 0,1-1 0,-1 0 1,0 0-1,1 0 0,-1 0 0,1 0 0,-1-1 1,0 1-1,1-1 0,-1 0 0,0 0 1,0 0-1,0-1 0,0 1 0,0-1 0,0 0 1,0 0-1,4-3 0,1-1 57,0-1 1,0 0-1,-1 0 0,1-1 0,-2 0 0,8-10 1,-6 5-12,-1-1 1,0 0 0,-1-1 0,-1 1 0,0-1-1,-1 0 1,-1 0 0,3-24 0,-2-12 46,-2-59 0,-2 102-108,0-5-15,0 9-12,1-1 0,-1 0-1,-1 0 1,1 0 0,-1 0-1,1 0 1,-1 0 0,-1 0-1,1 0 1,-1 0-1,0 1 1,-4-8 0,6 11-5,0 1 1,-1-1-1,1 0 1,-1 1-1,1-1 1,-1 1-1,1-1 1,-1 1-1,1-1 1,-1 1 0,0-1-1,1 1 1,-1-1-1,0 1 1,1 0-1,-1-1 1,0 1-1,0 0 1,1 0-1,-1 0 1,0 0-1,0-1 1,1 1-1,-1 0 1,0 0-1,0 0 1,0 1-1,-1-1-13,1 1-1,-1-1 0,1 1 0,0 0 0,0 0 0,-1 0 1,1 0-1,0 0 0,0 0 0,0 0 0,0 0 0,-2 3 0,0 1-33,0 0-1,0 1 0,0-1 1,0 1-1,-2 9 0,0 17 13,1 0 0,1 1-1,2 37 1,1-27 57,-1-21 12,1 1 0,1-1 0,1 1 0,7 30 0,-7-48 1,-1 1 0,1-1 1,1 1-1,-1-1 0,1 0 1,-1 0-1,1 0 0,1 0 1,7 8-1,-9-11 4,1 1-1,0-1 1,0 0 0,0 0 0,0-1-1,0 1 1,0 0 0,1-1-1,-1 0 1,0 0 0,1 0 0,-1 0-1,1 0 1,0-1 0,-1 0 0,1 1-1,5-2 1,-4 1 22,-1-1 0,1 0 0,0 0 1,0 0-1,-1 0 0,1-1 0,0 0 0,-1 0 0,0 0 0,1 0 0,-1-1 0,0 0 0,0 0 1,0 0-1,-1 0 0,1-1 0,-1 1 0,0-1 0,0 0 0,0 0 0,0 0 0,-1 0 0,0 0 1,1-1-1,1-7 0,2-6 4,0-1 0,-1 0 0,-2 0 1,4-40-1,-8 58-447,-1 4 108,-6 15-50,-8 25 103,13-35 234,1 1 1,0 1-1,1-1 0,0 0 0,1 0 0,0 0 0,0 0 0,1 1 0,3 15 0,-3-22 18,-1 0 1,1 1-1,0-1 0,0 0 0,1 0 1,-1 0-1,1 0 0,-1 0 0,1 0 1,0-1-1,0 1 0,0 0 0,0-1 1,1 0-1,-1 1 0,1-1 0,-1 0 1,1 0-1,0 0 0,0-1 0,0 1 0,0-1 1,0 0-1,0 1 0,0-1 0,0-1 1,1 1-1,-1 0 0,7 0 0,-7-2 28,1 1-1,-1-1 0,0 1 0,0-1 0,1 0 1,-1 0-1,0 0 0,0-1 0,0 1 0,0-1 0,0 0 1,-1 0-1,1 0 0,0 0 0,-1 0 0,0 0 1,1-1-1,-1 1 0,0-1 0,0 0 0,0 0 0,-1 1 1,1-1-1,-1 0 0,1-1 0,0-3 0,1 0 8,0 0 0,-1-1 0,0 1-1,-1-1 1,1 1 0,-2-1 0,1 1-1,-1-1 1,0 0 0,-2-13 0,1 15-41,-1 0 0,0 0 0,0 0 0,0 0 0,-1 0 0,0 1 0,0 0 0,0-1 0,-1 1 0,1 0 0,-1 0 0,-9-8 0,10 11-20,0 0-1,0 0 0,1 0 1,-1 0-1,0 1 1,-1-1-1,1 1 0,0 0 1,0 0-1,0 0 1,-1 0-1,1 1 0,0-1 1,-1 1-1,1 0 0,-1 0 1,1 0-1,0 0 1,-1 1-1,1-1 0,0 1 1,-1 0-1,1 0 1,0 0-1,-4 2 0,4-1 0,1-1-1,0 0 0,0 1 1,0 0-1,0-1 0,0 1 1,0 0-1,0 0 0,0 0 0,1 0 1,-1 0-1,1 1 0,-1-1 1,1 0-1,0 1 0,0-1 1,0 1-1,0-1 0,1 1 1,-1-1-1,1 1 0,-1 0 1,1-1-1,0 1 0,0 0 1,0-1-1,0 1 0,1 0 0,-1-1 1,1 1-1,1 2 0,-1 1 12,1 0 0,-1-1 0,2 1 0,-1-1 0,0 0-1,1 1 1,0-1 0,0 0 0,1-1 0,0 1 0,-1-1-1,2 1 1,4 3 0,-5-5 26,-1 0 0,1-1 0,0 0 0,0 0-1,-1 0 1,2 0 0,-1-1 0,0 1 0,0-1 0,0 0 0,1 0-1,-1-1 1,0 1 0,8-1 0,-9-1 14,0 1 0,0-1 1,0 0-1,0 0 0,1-1 0,-1 1 0,0 0 1,-1-1-1,1 0 0,0 0 0,0 0 0,-1 0 1,1 0-1,-1 0 0,0-1 0,0 1 1,0-1-1,0 1 0,0-1 0,1-3 0,3-6 14,-1 0-1,0-1 0,-1 0 0,-1 1 1,0-2-1,0 1 0,-1 0 0,-1-14 0,2 2-152,-8 64-860,-6 47 726,10-74 249,1 0 0,0 0 1,1 0-1,0 0 0,3 13 1,-3-22-1,0 0 0,0 0 0,-1-1 1,2 1-1,-1-1 0,0 1 1,0-1-1,1 1 0,0-1 1,-1 0-1,1 0 0,0 1 0,0-1 1,0-1-1,0 1 0,5 3 1,-5-4 12,0 0 0,0-1 0,-1 1 0,1-1 0,0 1 0,0-1 0,0 0 0,0 0 0,0 0 0,0 0 1,0 0-1,0 0 0,0 0 0,0-1 0,0 1 0,0-1 0,0 1 0,0-1 0,0 0 0,0 0 0,-1 0 0,1 0 1,0 0-1,2-2 0,1-1 32,0 0 0,0-1-1,0 0 1,0 0 0,-1 0 0,0-1 0,0 1 0,0-1 0,5-12 0,-1-2 22,10-38 0,-6 17-314,-13 50 73,0-1-1,0 1 1,1-1 0,0 0 0,2 12 0,-1-3 128,-1-11 39,1 1 1,-1-1 0,1 1-1,1-1 1,-1 0-1,1 0 1,0 0 0,1 0-1,0 0 1,0 0-1,4 6 1,-6-10 13,1 0 1,0 0-1,0 0 1,0 0-1,0 0 0,1 0 1,-1 0-1,0-1 1,1 1-1,-1-1 0,1 0 1,0 0-1,-1 0 1,1 0-1,0 0 1,-1 0-1,1-1 0,0 1 1,0-1-1,0 0 1,0 0-1,-1 0 1,1 0-1,0-1 0,0 1 1,0-1-1,5-1 1,-3 0 29,0 0 0,0-1 0,0 0 0,0 0 1,-1 0-1,1 0 0,-1-1 0,0 0 0,1 0 0,-2 0 1,1 0-1,0 0 0,-1-1 0,0 0 0,5-9 0,-4 5-12,1-1-1,-2 1 0,1 0 1,-1-1-1,-1 0 0,0 0 1,0 0-1,0-11 0,-2 18-17,0 0 0,0 0 0,-1 0 0,1 0 0,-1 0 0,0 0 0,0 0 0,0 0 0,0 0 0,0 1 0,-1-1 0,1 0 0,-1 1 0,0-1 0,1 1 0,-1-1 0,-1 1 0,1 0 0,0 0 0,0 0 0,-1 0 0,1 0 0,-1 1-1,-5-3 1,6 3-22,0 0 0,0 1-1,0-1 1,0 1-1,0-1 1,0 1-1,0 0 1,0 0-1,0 0 1,0 0 0,0 0-1,0 0 1,-1 0-1,1 1 1,0-1-1,0 1 1,0 0-1,0 0 1,0-1-1,1 1 1,-1 0 0,0 1-1,0-1 1,1 0-1,-1 0 1,0 1-1,1-1 1,-1 1-1,1-1 1,0 1 0,0 0-1,-1 0 1,1-1-1,0 1 1,0 0-1,0 3 1,-1-2-3,1 1 0,-1-1 0,1 0 0,0 1 1,0-1-1,0 1 0,1-1 0,0 1 0,-1-1 0,1 1 0,0-1 0,0 1 1,1-1-1,-1 1 0,1-1 0,0 1 0,0-1 0,0 1 0,0-1 0,1 0 1,-1 0-1,1 0 0,0 0 0,0 0 0,0 0 0,0 0 0,0 0 1,1-1-1,-1 1 0,1-1 0,3 3 0,-2-3 38,0 1 0,0-1-1,1 1 1,-1-1 0,1 0 0,-1-1-1,1 1 1,0-1 0,-1 0 0,1 0-1,0-1 1,0 1 0,0-1 0,0 0 0,-1 0-1,1-1 1,0 1 0,0-1 0,0 0-1,-1-1 1,1 1 0,6-4 0,-8 4-20,-1 0 1,0 0 0,0-1-1,0 1 1,0-1 0,-1 0-1,1 1 1,0-1 0,-1 0-1,1 0 1,2-4 0,-1-4-32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6:46.1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0 413 5017,'12'-4'1883,"-1"-1"0,0 0 0,0-1 0,-1 0 0,13-9 0,-8 2-771,0 1 0,22-26 0,-12 7-907,-1-1 0,30-53 0,-43 65-288,0 0 0,-2-2 0,-1 1 0,0-1 0,6-34 0,-14 69-78,0 0 0,0 0 0,1 0 0,1-1 0,0 1-1,5 14 1,29 72 102,-12-38 90,-23-59-14,0 0-1,0 0 1,-1-1 0,1 1-1,-1 0 1,0 0-1,1 0 1,-1 0 0,0 0-1,0-1 1,0 1 0,0 0-1,0 0 1,-1 0-1,1 0 1,0 0 0,-1 0-1,0-1 1,1 1 0,-1 0-1,0 0 1,0-1 0,0 1-1,0-1 1,0 1-1,-2 1 1,0-1 37,1 0 0,-1 0 0,0-1 0,0 1 0,0-1 0,0 0 0,0 0 0,0 0 0,0 0 0,0 0 0,0-1-1,0 0 1,-1 1 0,1-1 0,-4-1 0,1 1 26,-1-1 0,0 0-1,0 0 1,1-1-1,-1 0 1,1 0 0,-1-1-1,1 1 1,0-1 0,-10-7-1,6 3-23,1 0 0,0 0 0,1-1 0,0 0 0,-12-15 1,15 14-448,10 8-181,20 14 269,16 17 253,-29-20 42,1 0 1,1 0 0,25 13 0,-35-21 25,1-1 0,-1 1 0,0-1 0,1 0 0,-1 0 1,1 0-1,-1 0 0,1-1 0,-1 1 0,1-1 0,-1-1 0,1 1 0,-1-1 1,1 1-1,-1-1 0,1-1 0,-1 1 0,7-3 0,-3 0 41,-1 0 1,1-1-1,-1 0 0,0 0 0,0-1 0,-1 0 1,0 0-1,0-1 0,0 1 0,-1-1 0,0 0 1,0-1-1,0 1 0,4-11 0,-4 6-29,-1-1 0,0 1 1,-1-1-1,0 1 0,0-1 0,-2 0 0,1 0 1,-2 0-1,0-13 0,0 25-44,0 0-1,0 0 1,0 0 0,0 0-1,0 0 1,0 0 0,0 0-1,0 0 1,0 0 0,-1 0-1,1 0 1,0 0 0,-1 0-1,1 0 1,-1 0 0,1 0-1,-1 0 1,0 0 0,0 1-17,1 0 1,-1 1 0,1-1 0,-1 1 0,1-1-1,-1 1 1,1-1 0,-1 1 0,1-1 0,0 1 0,-1 0-1,1-1 1,0 1 0,-1 0 0,1-1 0,0 1-1,-1 1 1,-11 39-521,10-32 523,1 0 0,0 0 0,0 0 1,1 0-1,0 0 0,0 0 0,1 1 0,0-1 1,5 15-1,-4-18 36,-1-1-1,1 0 1,1 1 0,-1-1 0,1 0 0,0 0-1,0-1 1,0 1 0,1-1 0,-1 1 0,1-1-1,0 0 1,1 0 0,-1-1 0,1 1 0,7 3 0,-11-6 12,0 0 0,1-1 1,-1 1-1,0-1 0,1 1 0,-1-1 1,1 0-1,-1 0 0,1 0 1,-1 1-1,1-1 0,-1-1 1,0 1-1,1 0 0,-1 0 1,1 0-1,-1-1 0,1 1 1,-1-1-1,0 1 0,3-2 1,-1 0 31,0 0 1,0 0 0,-1-1 0,1 1-1,-1-1 1,1 1 0,-1-1 0,4-5-1,0-3 67,0 0 0,-1-1 0,0 1 0,4-15 0,-6 15-73,-1 1 1,0-1-1,-1 1 1,0-1-1,-1-20 1,0 25-50,-1 0 1,0 0-1,0 0 0,0 0 1,-1 0-1,1 1 1,-2-1-1,1 0 1,0 1-1,-1 0 1,-6-9-1,8 12-15,0 1 0,-1-1-1,1 1 1,-1-1 0,1 1 0,-1 0 0,1-1 0,-1 1-1,0 0 1,1 0 0,-1 0 0,0 0 0,0 1 0,0-1-1,0 0 1,0 1 0,0 0 0,0-1 0,0 1 0,-2 0-1,1 0-13,0 1-1,0-1 1,0 1-1,1 0 1,-1 0-1,0 0 1,1 0-1,-1 0 1,1 1-1,-1-1 0,1 1 1,-5 3-1,2 1-24,-1-1-1,0 1 1,1 1 0,0-1-1,1 1 1,-1 0-1,1 0 1,1 0-1,-4 9 1,5-10 38,1 0 0,0 0 0,0 0 0,0 0 0,1 0 0,0 0 0,0 0 0,1 0-1,0 0 1,0 0 0,0 0 0,4 10 0,-4-13 28,0-1-1,-1 0 1,1 0 0,1 0-1,-1 0 1,0 0-1,0 0 1,1 0 0,-1 0-1,1 0 1,0-1-1,-1 1 1,1 0-1,0-1 1,0 0 0,0 1-1,0-1 1,0 0-1,0 0 1,1 0 0,-1-1-1,0 1 1,0 0-1,1-1 1,-1 1-1,0-1 1,1 0 0,-1 0-1,0 0 1,1 0-1,-1 0 1,0 0 0,1-1-1,-1 1 1,5-2-1,-3 0 34,0 0 0,1 0 0,-1 0-1,0 0 1,0-1 0,0 0-1,-1 1 1,1-2 0,0 1 0,-1 0-1,0-1 1,0 1 0,0-1 0,3-5-1,3-6 62,-1-2 0,10-23 1,-7 14-45,-3 6-48,-6 14-38,0 0 1,1 1-1,-1-1 0,1 0 1,0 1-1,1 0 0,-1 0 1,1 0-1,6-6 0,-9 10 10,-1 1 0,1-1 0,0 1 0,-1 0 0,1 0 0,-1-1 0,1 1 0,0 0 0,-1 0 0,1 0 0,0 0-1,-1 0 1,1-1 0,0 1 0,-1 0 0,1 1 0,0-1 0,-1 0 0,1 0 0,-1 0 0,1 0 0,0 0 0,-1 1 0,1-1 0,0 0 0,-1 1 0,1-1 0,-1 0-1,1 1 1,-1-1 0,1 1 0,-1-1 0,1 1 0,-1-1 0,1 1 0,-1-1 0,0 1 0,1-1 0,-1 1 0,0-1 0,0 1 0,1 0 0,-1-1 0,0 2 0,13 32-262,-11-30 262,4 20 14,0 0-1,-1 1 1,-2-1 0,0 1-1,-2 0 1,-2 46-1,1-70 26,0 0-1,-1 0 1,1 0-1,0 1 1,0-1-1,0 0 1,-1 0-1,1 0 1,-1 0-1,1 1 1,-1-1-1,1 0 1,-2 1-1,2-2 2,0 0-1,-1 0 1,1 0-1,0 1 1,0-1-1,-1 0 1,1 0-1,0 0 1,0 0-1,-1 0 1,1 0 0,0 0-1,0-1 1,-1 1-1,1 0 1,0 0-1,0 0 1,0 0-1,-1 0 1,1 0-1,0 0 1,0 0-1,-1-1 1,1 1-1,0 0 1,0 0 0,0 0-1,0-1 1,-1 1-1,1 0 1,0 0-1,0 0 1,0-1-1,0 1 1,-1 0-1,0-3 132,-1-1-1,0 1 1,1 0-1,0 0 0,0-1 1,0 1-1,-1-5 0,2-1-146,0 1 0,0 0 0,1 0 0,0 0-1,0 0 1,1 0 0,0 0 0,1 1 0,-1-1 0,1 0-1,1 1 1,0 0 0,0 0 0,0 0 0,1 0-1,0 1 1,0 0 0,0 0 0,1 0 0,0 0 0,0 1-1,1 0 1,0 1 0,-1-1 0,1 1 0,15-6-1,-19 9-15,0 0 0,-1 1-1,1-1 1,0 1-1,-1-1 1,1 1 0,0 0-1,-1 0 1,1 1 0,0-1-1,-1 0 1,1 1-1,0-1 1,-1 1 0,1 0-1,-1 0 1,1 0-1,2 2 1,-2-1-13,0 1 0,0-1 0,-1 1 0,1-1 0,-1 1 0,1 0 0,-1 0 0,0 0 0,0 0 0,-1 0 0,1 1 0,1 3 0,0 1-10,-1 0 0,0 0 0,-1 0 1,1 0-1,-2 0 0,1 0 0,-1 0 0,0 0 0,-1 0 0,1 0 0,-5 14 1,4-17 52,-1 0 0,1 0 0,-1 0 0,-1 0 0,1 0 0,-1 0 0,0 0 0,0-1 0,0 1 0,-1-1 0,1 0 0,-1 0 0,-4 3 0,7-7-8,1 0 0,0 1 0,0-1 0,0 0 0,0 0 0,-1 0 0,1 0 0,0 0 0,0 0 0,0 0 0,-1 0-1,1 0 1,0 0 0,0 1 0,-1-1 0,1 0 0,0 0 0,0 0 0,0 0 0,-1-1 0,1 1 0,0 0 0,0 0 0,0 0 0,-1 0 0,1 0-1,0 0 1,0 0 0,0 0 0,-1 0 0,1 0 0,0-1 0,0 1 0,0 0 0,0 0 0,0 0 0,-1 0 0,1 0 0,0-1 0,0 1-1,-3-13 328,5-18-33,-1 29-290,1-14-32,1-1 0,1 1-1,0 1 1,1-1 0,1 0 0,1 1 0,0 0-1,1 1 1,0 0 0,1 0 0,1 0 0,0 1-1,1 1 1,12-12 0,-22 23-4,0-1 0,1 1 0,-1 0 1,1 0-1,-1 0 0,1 0 0,-1 0 0,1 0 0,0 0 1,-1 0-1,1 1 0,0-1 0,0 0 0,0 1 0,0 0 1,-1-1-1,1 1 0,0 0 0,3 0 0,-3 1-2,0-1-1,0 1 0,0 0 1,-1 0-1,1 0 0,0 0 1,0 0-1,-1 1 0,1-1 1,-1 0-1,1 1 0,-1-1 0,0 1 1,1 0-1,-1-1 0,0 1 1,1 3-1,2 4-7,0 0 0,-1 0-1,0 0 1,-1 1 0,0-1-1,0 1 1,-1 0 0,0 0 0,-1-1-1,-1 14 1,1-7 31,0 1-1,5 22 1,-5-36 2,1 0 1,0 0 0,0-1-1,0 1 1,0 0 0,1 0-1,-1-1 1,1 1 0,-1-1-1,1 1 1,0-1 0,0 0 0,0 0-1,1 0 1,-1 0 0,0 0-1,1 0 1,-1-1 0,1 1-1,-1-1 1,1 0 0,0 1-1,0-1 1,0 0 0,0-1-1,3 2 1,-2-2 31,0 1 0,0-1 0,0 0 0,1 0 1,-1 0-1,0 0 0,0-1 0,0 0 0,0 1 0,0-2 0,0 1 0,0 0 0,-1-1 0,1 0 0,0 1 1,-1-2-1,1 1 0,-1 0 0,4-3 0,1-5 2,1 1 0,-1-1 0,-1 0 0,0-1 0,0 1 0,-1-1 0,0-1 0,-1 1 0,-1-1 0,1 0 0,-2 0 0,0-1 0,0 1 1,-1 0-1,-1-1 0,0-23 0,-1 35-45,0 0 0,0 0 1,0 0-1,0 0 1,0 0-1,0 0 1,-1 0-1,1 1 0,0-1 1,0 0-1,-1 0 1,1 0-1,-1 0 0,1 0 1,-1 1-1,1-1 1,-1 0-1,1 0 1,-1 1-1,0-1 0,1 0 1,-1 1-1,0-1 1,0 1-1,0-1 0,-1 1-5,1-1 0,0 1 0,0 0 0,-1 0 0,1 0 0,0 1 0,0-1-1,0 0 1,-1 0 0,1 1 0,0-1 0,0 0 0,0 1 0,0 0 0,0-1 0,-2 2-1,-3 2-30,1 0-1,-1 0 0,1 1 0,0-1 0,-7 10 1,7-7 22,0 1 0,1-1 1,0 1-1,0 0 1,1 0-1,0 0 1,1 0-1,0 0 0,0 1 1,0-1-1,1 1 1,0 16-1,1-20 29,0 0 0,1-1 0,-1 1-1,1 0 1,0 0 0,0 0 0,1-1 0,-1 1-1,1-1 1,0 1 0,0-1 0,1 0 0,-1 0 0,1 0-1,0 0 1,0 0 0,0 0 0,1-1 0,-1 0-1,1 1 1,0-1 0,0-1 0,0 1 0,5 2-1,-6-3 134,1-1-1,0 0 0,-1 0 1,1 0-1,0 0 0,0-1 0,-1 0 1,1 1-1,0-1 0,0-1 0,0 1 1,-1 0-1,1-1 0,0 0 1,-1 0-1,1 0 0,0 0 0,-1-1 1,1 1-1,-1-1 0,4-2 0,10-10 921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86 1904,'-2'-4'896,"0"0"0,0 0 0,0 0-1,1 0 1,0-1 0,-2-6 0,3 10-709,0 0 0,0-1 0,0 1 0,1 0 0,-1-1 0,0 1 0,0 0 0,1-1-1,-1 1 1,1 0 0,-1 0 0,1 0 0,0-1 0,0 1 0,-1 0 0,1 0 0,0 0 0,0 0 0,0 0 0,0 0 0,0 0 0,0 1 0,0-1 0,0 0 0,0 1 0,2-2 0,4-1-20,0 0 0,0 0 1,0 1-1,0 0 0,1 0 1,-1 1-1,13-2 0,-15 3-146,1-1 1,0 1-1,0 1 0,-1-1 1,1 1-1,0 0 0,-1 0 0,1 0 1,0 1-1,7 3 0,-12-4-18,0-1 0,0 1 0,0 0 0,0-1 0,0 1 0,0 0 0,0 0 0,0 0 0,0 0 0,-1 0 0,1 0 0,0 0 0,0 0 0,-1 0 0,1 0 1,-1 0-1,1 0 0,-1 0 0,1 1 0,-1 1 0,0-1 8,0 0 0,0 0 0,0 0 0,0 1 0,0-1 0,-1 0 0,1 0 0,-1 0 0,0 0 0,0 0 0,-1 2 0,-3 5 66,0-1 0,-1 1 1,-14 14-1,18-21-64,-27 29 201,13-15-17,1 1 0,1 1 0,-20 30 0,32-43 1166,6-7 501,6-3-1592,30-8-65,-21 7-129,36-7 1,-38 10-18,30-9 1,-43 11-38,0 0 1,0-1-1,0 1 1,0-1 0,0 0-1,0-1 1,-1 1-1,1 0 1,-1-1-1,0 0 1,0 0-1,0 0 1,3-4-1,-4 0 17,-3 5-2718,-1 2 1617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6:48.4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0 599 4961,'6'-11'7062,"11"-3"-4759,-5 6-1267,10-10-503,0-1-1,-2-1 1,-1 0-1,0-2 1,-2 0 0,0-1-1,23-44 1,-22 31-427,19-42-19,-29 61-97,-3 11-159,-2 10-520,6 28 292,0-1 0,21 43 1,0 2 399,-28-72 20,-1-1 0,0 1 0,0 0 0,0 0 0,-1 0 0,1-1 0,-1 1 0,0 0 0,0 0 0,0 0 0,0 0 0,-1 0 0,1 0 1,-1-1-1,0 1 0,0 0 0,-1-1 0,1 1 0,-1 0 0,0-1 0,0 0 0,0 1 0,0-1 0,0 0 0,-1 0 0,0 0 0,1-1 0,-1 1 0,0 0 0,0-1 0,-1 0 0,1 0 0,0 0 0,-1 0 0,1 0 0,-1-1 0,0 0 0,1 0 0,-1 0 0,-5 1 0,2-1 29,0-1 0,0 0 0,0 0-1,1 0 1,-1-1 0,0 0 0,0-1-1,1 1 1,-1-1 0,1-1 0,-1 1-1,1-1 1,0 0 0,0 0 0,0-1-1,0 0 1,1 0 0,0 0-1,0-1 1,0 0 0,0 0 0,1 0-1,-1 0 1,1-1 0,1 0 0,-1 1-1,1-1 1,0-1 0,-4-11 0,6 6-291,9 11-268,-6 2 442,-1 0 1,1-1 0,0 1 0,-1 0 0,1 0-1,-1 0 1,1 1 0,-1-1 0,1 0 0,0 2-1,3 4 26,0-1 0,0 0 1,0 0-1,1 0 0,0-1 0,0 0 0,11 8 0,-13-11 59,0-1 1,0 1-1,0-1 0,0 1 1,0-1-1,0 0 0,1-1 1,-1 1-1,0-1 0,0 0 1,1 0-1,-1 0 1,0 0-1,0-1 0,0 0 1,6-1-1,-3 0 50,-1 0 1,0-1-1,0 0 1,-1 1-1,1-2 1,0 1-1,-1-1 1,0 0-1,0 0 1,8-8-1,-6 4 49,0-1 0,0 0 1,-1 0-1,0-1 0,7-16 0,0-6 170,-2-1 0,13-66 0,-15 55-233,-1-2 1,2-74 0,-14 99-336,-1 20-116,-2 10 33,1 6 262,1 1-1,1-1 1,0 1 0,1 0-1,0-1 1,1 2-1,1-1 1,1 0 0,1 19-1,3 1 106,1 1 0,19 67-1,-21-93 9,1 1-1,1-1 1,0 0-1,0 0 0,1-1 1,1 1-1,10 12 0,-14-19 9,0-1-1,1 0 1,-1 0-1,0 0 1,1 0-1,0-1 0,-1 1 1,1-1-1,0 0 1,6 2-1,-8-3 8,1-1 0,0 1 0,0-1 1,0 1-1,-1-1 0,1 0 0,0 0 0,0-1 0,0 1 0,0 0 0,0-1 0,-1 0 0,1 1 1,0-1-1,-1 0 0,1-1 0,3-1 0,4-3 67,0-1-1,-1 0 1,0-1-1,0 0 1,0 0-1,-1-1 1,0 0-1,-1 0 1,0-1-1,6-12 1,-8 13-60,0-1-1,0 1 1,-1-1 0,0 0 0,-1-1 0,0 1 0,-1-1-1,0 1 1,0-1 0,-1 0 0,-1-13 0,0 22-50,0 1 0,0-1 0,0 0 0,0 0 0,0 1 0,-1-1 0,1 0 0,-1 1 0,1-1 0,-1 0 0,0 1 0,1-1 0,-1 1 0,0-1 0,0 1 0,0-1 0,0 1 0,0 0 0,-1-1 0,1 1 0,0 0 0,-1 0 0,1 0 0,-1 0 0,1 0 0,-1 0 0,1 0 0,-1 1 0,1-1 0,-1 1 0,0-1 0,1 1 0,-1-1 0,0 1 0,0 0 0,1 0 0,-1 0 0,0 0 0,0 0 0,1 0 0,-1 1 0,0-1 0,1 0 0,-1 1 0,0-1 0,1 1 0,-1 0 0,1 0 0,-1-1 0,1 1 0,-1 0 0,1 0 0,-1 0 0,1 1 0,0-1 0,0 0 0,-1 0 0,1 1 0,0-1 0,-1 3 0,-7 10-83,0 2 1,1-1 0,1 1-1,0 0 1,1 1 0,1-1-1,-5 27 1,9-38 100,0 0 0,1 0 0,0 0 0,0 0 0,0 1 1,1-1-1,0 0 0,0 0 0,0 0 0,0 0 0,1-1 0,0 1 0,0 0 0,0-1 1,0 1-1,1-1 0,4 6 0,-7-9 14,1-1 0,0 1 1,0 0-1,0-1 0,0 1 0,0-1 1,0 1-1,0-1 0,0 1 0,0-1 1,0 0-1,0 0 0,0 1 0,0-1 0,0 0 1,0 0-1,0 0 0,0 0 0,0 0 1,1 0-1,-1-1 0,0 1 0,0 0 1,2-1-1,-1-1 30,1 1 0,0-1 0,0 0-1,-1 1 1,1-1 0,-1-1 0,1 1 0,2-4 0,3-3 89,-1-1-1,0-1 0,8-16 1,-5 6 13,11-42 0,-11 33-280,-10 30 118,0 0 0,0-1 0,0 1 1,0 0-1,0 0 0,0-1 0,0 1 1,0 0-1,0 0 0,0-1 0,0 1 0,0 0 1,0 0-1,0-1 0,1 1 0,-1 0 1,0 0-1,0-1 0,0 1 0,0 0 1,0 0-1,1 0 0,-1-1 0,0 1 1,0 0-1,0 0 0,1 0 0,-1 0 1,0 0-1,0-1 0,1 1 0,-1 0 0,0 0 1,0 0-1,1 0 0,-1 0 0,0 0 1,1 0-1,3 11-443,-1 23-22,-3-33 477,1 28-138,-1-10 103,5 36 0,-5-51 46,1 1 0,0-1-1,0 0 1,1 0 0,-1 0 0,1 0-1,0 0 1,0 0 0,0 0-1,0-1 1,1 1 0,0-1 0,-1 0-1,5 4 1,-6-6 14,1 0 0,0 0-1,0 0 1,0-1 0,0 1 0,1 0 0,-1-1 0,0 1-1,0-1 1,0 0 0,0 0 0,1 0 0,-1 0 0,0 0-1,0 0 1,0-1 0,0 1 0,0-1 0,1 1 0,-1-1-1,0 0 1,0 0 0,0 0 0,0 0 0,-1 0 0,1 0-1,2-2 1,7-5 111,0-1 0,0 1 0,8-12 0,-17 19-124,11-14 60,-1-1 1,0-1 0,-2 0-1,1 0 1,-2-1 0,9-23-1,-2 5-111,-14 33-6,-1 0 0,1 0 1,-1 0-1,1 0 0,0 1 0,0-1 0,1 0 1,1-2-1,2 20-763,-1-3 1123,-12-23 710,6 10-1006,1 1-1,-1-1 0,1 0 1,-1 1-1,1-1 0,-1 1 0,1-1 1,-1 1-1,0-1 0,1 1 1,-1-1-1,0 1 0,1 0 0,-1-1 1,0 1-1,1 0 0,-1 0 1,0 0-1,0-1 0,1 1 1,-1 0-1,0 0 0,0 0 0,1 0 1,-1 0-1,0 0 0,0 0 1,0 0-1,1 1 0,-1-1 0,0 0 1,0 0-1,1 1 0,-1-1 1,0 0-1,1 1 0,-1-1 1,0 1-1,1-1 0,-1 1 0,1-1 1,-1 1-1,1-1 0,-1 2 1,-5 3-123,0 1 0,1 0 0,-7 10 0,10-13 158,-4 6-80,-38 55-74,39-56 90,1 0 1,0 1-1,0-1 1,0 1 0,1 0-1,-2 11 1,5-18 10,-1 0-1,1 0 1,-1 0 0,1 0 0,0 0-1,0 0 1,0 0 0,0 0-1,0 0 1,0 1 0,0-1-1,1 0 1,-1 0 0,1 0-1,0 0 1,-1 0 0,1 0-1,0-1 1,0 1 0,0 0 0,1 0-1,-1 0 1,0-1 0,1 1-1,-1-1 1,1 1 0,-1-1-1,1 0 1,0 1 0,-1-1-1,1 0 1,0 0 0,0 0 0,0 0-1,0-1 1,0 1 0,0-1-1,4 2 1,-1-2 26,1 1-1,0-1 1,0-1 0,-1 1 0,1-1-1,0 1 1,-1-2 0,1 1 0,-1-1-1,1 1 1,-1-1 0,0-1-1,9-4 1,-7 1 15,0 1-1,0-1 1,-1 0-1,0-1 0,0 1 1,-1-1-1,0 0 1,0-1-1,0 1 1,-1-1-1,0 0 1,-1 0-1,1-1 1,-2 1-1,4-13 1,1-13 91,-2 0 0,2-53 0,-6 5 6,-1 73-131,-1 0 0,-1-1 0,0 1 0,0 0 0,0 0 0,-7-13 0,9 21-18,0 1 0,0-1 0,0 1 0,-1 0 0,1-1 0,0 1 0,0-1 0,0 1 0,-1-1 0,1 1 0,0 0-1,0-1 1,-1 1 0,1 0 0,0-1 0,-1 1 0,1 0 0,0-1 0,-1 1 0,1 0 0,-1 0 0,1 0 0,0-1 0,-1 1 0,1 0 0,-1 0 0,1 0 0,-2 0 0,-5 10-280,0 23-30,7-33 320,-3 32-70,2 0 0,5 61 1,-1-68 89,-2 0 1,0 0 0,-2 0 0,0 0-1,-10 46 1,8-59 27,0-2 59,4-13 595,1-15-568,2 0 1,0 0-1,1 0 0,9-19 1,-10 28-163,1 0 0,-1 0 0,2 1-1,-1-1 1,1 1 0,0 1 0,1-1 0,0 1 0,11-10 0,-15 15 6,-1 1-1,1-1 1,0 1 0,0 0 0,0 0-1,0 0 1,0 0 0,0 0 0,0 0-1,0 1 1,0-1 0,0 1 0,0 0 0,0 0-1,0 0 1,0 1 0,1-1 0,-1 1-1,0-1 1,0 1 0,5 2 0,-6-2 12,0 0 0,-1 0 0,1 0 0,0 0 0,0 1 0,0-1 0,0 0 0,-1 1 0,1-1 0,-1 1 0,1 0 0,-1-1 0,0 1 0,0 0 0,1 0 0,-1 0 0,0 0 0,-1 0 0,1 0 0,0 0 0,-1 0 0,1 0 0,-1 0 0,1 0 0,-1 1 0,0-1 0,0 0 0,0 0 0,0 0 0,-1 1 0,0 2 0,1-2 11,-1-1-1,0 1 1,0-1 0,0 0-1,0 1 1,-1-1 0,1 0-1,-1 0 1,1 0 0,-1 0 0,0 0-1,1 0 1,-1 0 0,0 0-1,-3 1 1,1 0 8,-1 0 0,-1-1 0,1 1 0,0-1 0,-1 0 1,-7 2-1,1-2 37,0 1 0,-1-2-1,1 0 1,0-1 0,-20-1 0,17 1-160,24 8-272,1 0 348,3 3 42,1-1 1,0 0 0,1 0-1,0-1 1,1-1 0,0-1-1,23 8 1,-30-13 126,1 1-1,-1-1 1,1 0 0,0-1-1,-1 0 1,1-1 0,0 0 0,0 0-1,-1-1 1,1 0 0,0-1 0,-1 0-1,1-1 1,15-6 0,-23 8-92,1 0 0,0-1 0,-1 1 0,1-1 0,-1 0 0,1 1 0,-1-1 0,0-1 0,0 1 0,0 0 0,0 0 0,0-1 0,-1 1 1,1-1-1,-1 1 0,1-1 0,-1 0 0,0 1 0,0-1 0,1-5 0,-3-1-44,-10 8-14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19.4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0 196 2673,'49'-91'1956,"-39"63"34,-10 27-1848,0 1 0,0 0 0,-1-1 0,1 1 0,0 0 0,1 0-1,-1-1 1,0 1 0,0 0 0,0-1 0,0 1 0,0 0 0,0 0 0,0-1-1,0 1 1,0 0 0,0 0 0,1-1 0,-1 1 0,0 0 0,0 0 0,0 0-1,1-1 1,-1 1 0,0 0 0,0 0 0,0 0 0,1 0 0,-1-1 0,0 1-1,0 0 1,1 0 0,-1 0 0,0 0 0,0 0 0,1 0 0,-1 0 0,1 0 1075,-1 0-189,0 0-202,0 0-303,0 0-139,0 0-75,1 14-70,0-1 0,7 26 0,-2-7-197,-5-20 4,1 8-17,1 1 0,0-1 0,2 1-1,12 33 1,-16-51 17,1 1 0,-1-1 0,1 1 0,0-1-1,0 0 1,0 1 0,0-1 0,1 0 0,0 0 0,-1-1 0,1 1-1,0-1 1,0 1 0,0-1 0,0 0 0,1 0 0,-1 0 0,1-1-1,-1 1 1,1-1 0,-1 1 0,1-1 0,0-1 0,0 1 0,0 0-1,-1-1 1,1 0 0,0 0 0,0 0 0,0 0 0,6-2 0,-4 1 36,-1-1-1,1 0 1,-1 0 0,0 0 0,0 0 0,0-1 0,0 0 0,0 0 0,-1-1-1,1 1 1,-1-1 0,0 0 0,0 0 0,-1 0 0,1 0 0,-1-1 0,0 0-1,0 1 1,0-1 0,0 0 0,-1 0 0,0-1 0,0 1 0,1-9 0,0 4-40,-1-1 1,0 0-1,-1 0 1,0-1-1,0 1 1,-2 0 0,1 0-1,-1 0 1,-1 0-1,0 0 1,-5-16 0,6 26-52,1-1 0,0 1 1,0 0-1,-1 0 0,1 0 1,-1 0-1,1 0 1,-1 0-1,1 0 0,-1 0 1,0 0-1,1 0 1,-1 1-1,0-1 0,0 0 1,0 0-1,1 1 1,-1-1-1,0 0 0,0 1 1,0-1-1,0 1 0,0-1 1,0 1-1,0-1 1,-1 1-1,1 0 0,0 0 1,-1-1-1,0 2-7,1-1 0,0 1 0,-1-1-1,1 1 1,0 0 0,0 0 0,-1-1 0,1 1-1,0 0 1,0 0 0,0 0 0,0 0 0,0 0 0,0 0-1,0 0 1,1 1 0,-1-1 0,0 0 0,1 0-1,-1 1 1,1-1 0,-1 2 0,0-2 15,1 0 1,0 0-1,-1 0 0,1 0 1,0 0-1,0 0 1,0-1-1,0 1 1,0 0-1,0 0 0,0 0 1,0 0-1,0 0 1,0 0-1,1 0 1,-1 0-1,0 0 0,0 0 1,1-1-1,-1 1 1,1 0-1,-1 0 1,1 0-1,-1-1 0,1 1 1,0 0-1,-1-1 1,1 1-1,0 0 1,-1-1-1,1 1 0,0-1 1,0 1-1,0-1 1,-1 1-1,1-1 1,0 0-1,0 0 0,0 1 1,1-1-1,4 2 24,0-1 0,0 0 0,-1 0 0,1-1 0,9 0 0,0-1 10,-1-1 0,1-1 0,-1 0 0,0-1 0,0 0 0,0-1 0,16-8 0,-4-1 45,0-1-1,38-28 1,-62 41-60,0 0-1,0 1 1,0-1 0,0 0 0,0 0 0,-1 0 0,1 0 0,-1-1 0,1 1 0,-1 0 0,0-1 0,0 1 0,2-5 0,-3 6-12,0 1 0,0-1 1,0 1-1,0-1 0,0 0 0,0 1 1,0-1-1,0 1 0,0-1 1,0 1-1,0-1 0,-1 0 0,1 1 1,0-1-1,0 1 0,0-1 0,-1 1 1,1-1-1,0 1 0,-1-1 0,1 1 1,-1 0-1,1-1 0,-1 0 0,0 1-6,-1-1 0,1 0-1,-1 1 1,1-1-1,-1 1 1,1-1 0,-1 1-1,1 0 1,-1 0 0,1 0-1,-1 0 1,1 0 0,-3 0-1,-1 1-16,0 0 0,-1 0-1,1 1 1,0 0 0,0 0 0,1 0-1,-1 0 1,0 1 0,1 0-1,0 0 1,-1 0 0,1 0 0,0 1-1,1 0 1,-1 0 0,1 0-1,-1 0 1,-4 9 0,0-1 1,1 0 0,1 1 0,0 0 0,1 0 0,-7 27 0,8-22 8,-3 33-1,6-46 11,1 1 0,0-1 0,0 1 0,0-1 0,1 1 0,0-1-1,0 1 1,0-1 0,1 0 0,3 8 0,-5-12 4,1 0 1,0 1-1,-1-1 0,1 0 0,0 1 1,0-1-1,0 0 0,0 0 0,0 0 1,1 0-1,-1 0 0,0 0 0,0 0 1,1 0-1,-1-1 0,0 1 1,1 0-1,-1-1 0,1 1 0,-1-1 1,1 1-1,2-1 0,-2 0 8,0 0 0,1 0 0,-1-1 1,1 1-1,-1-1 0,0 0 0,1 0 0,-1 1 0,0-1 0,0-1 1,0 1-1,4-3 0,1-1 27,0-1 0,-1 0 0,0 0 0,0-1 0,0 0 0,8-13 0,1-11 27,-1 0 1,-2-1-1,9-34 0,-13 40-73,-16 49-311,-1 5 169,-12 54-1,20-75 152,0 1 1,0-1-1,0 0 0,1 1 1,0-1-1,1 1 0,0-1 0,0 1 1,0-1-1,1 0 0,0 0 1,0 0-1,5 10 0,-5-15 5,-1 0-1,0 0 0,1 0 0,-1 0 1,1 0-1,-1 0 0,1-1 1,0 1-1,0-1 0,0 1 0,-1-1 1,2 1-1,-1-1 0,0 0 0,0 0 1,0 0-1,0 0 0,1-1 1,-1 1-1,0-1 0,1 1 0,-1-1 1,1 0-1,-1 0 0,0 0 1,1 0-1,-1 0 0,1 0 0,-1-1 1,0 1-1,1-1 0,-1 0 0,4-1 1,1-1 21,-1 0 0,0-1-1,0 1 1,-1-1 0,1 0 0,-1-1 0,0 1 0,0-1 0,0 0 0,-1 0 0,5-7-1,-3 1 7,0 0 0,0-1 0,-1 0 0,0 0 0,-1 0 0,-1 0 0,0-1 0,-1 0 0,0 1 0,-1-1 0,0 0 0,-1 0 1,-3-26-1,3 38-45,0 0 1,0-1-1,-1 1 1,1-1-1,0 1 1,-1 0 0,1-1-1,-1 1 1,0 0-1,1 0 1,-1-1 0,0 1-1,0 0 1,0 0-1,0 0 1,0 0 0,0 0-1,0 0 1,0 0-1,0 0 1,0 0 0,0 1-1,-1-1 1,1 0-1,0 1 1,0-1 0,-1 1-1,1-1 1,-1 1-1,1 0 1,0 0 0,-1-1-1,1 1 1,-1 0-1,1 0 1,-1 0-1,1 1 1,0-1 0,-1 0-1,1 0 1,0 1-1,-1-1 1,1 1 0,0-1-1,-1 1 1,1 0-1,0-1 1,0 1 0,-1 0-1,1 0 1,0 0-1,0 0 1,0 0 0,0 0-1,-1 2 1,1-2 3,0 0 0,-1 1 0,1-1 0,0 1 0,0-1 1,0 1-1,0 0 0,0-1 0,0 1 0,1 0 0,-1 0 0,1 0 0,-1 0 1,1-1-1,-1 1 0,1 0 0,0 0 0,0 0 0,0 0 0,0 0 0,0 0 1,1 0-1,-1 0 0,1-1 0,-1 1 0,1 0 0,-1 0 0,1 0 0,0-1 1,0 1-1,2 3 0,-1-3 11,0 0-1,1 0 1,-1 0 0,1 0-1,-1 0 1,1-1 0,-1 1-1,1-1 1,0 0-1,0 0 1,0 0 0,0 0-1,0 0 1,0 0 0,0-1-1,0 0 1,0 1 0,0-1-1,4-1 1,1 0 21,-1-1-1,0 0 1,0 0-1,0 0 1,-1-1 0,1 0-1,-1-1 1,1 1-1,9-9 1,-10 8-47,0 0-1,0-1 1,-1 0 0,0 0 0,1 0-1,5-9 1,-19 33-48,0-1-1,2 2 1,-8 36-1,12-46 72,1 0 0,0 0 0,1 1 0,0-1 0,0 0 0,1 0 0,0 0 0,1 0 0,4 15 0,-5-22 3,0-1 0,0 1-1,0-1 1,1 0 0,-1 1 0,1-1 0,-1 0-1,1 0 1,-1 0 0,1 0 0,0 0-1,0 0 1,0-1 0,0 1 0,1-1 0,-1 1-1,0-1 1,1 0 0,-1 0 0,1 0-1,-1 0 1,1 0 0,-1 0 0,1-1 0,-1 0-1,1 1 1,0-1 0,-1 0 0,1 0-1,3-1 1,-2 1 12,0-1 0,1 0 0,-1 0-1,0 0 1,0 0 0,0-1 0,-1 0 0,1 0-1,0 0 1,0 0 0,-1 0 0,0-1 0,1 1-1,-1-1 1,0 0 0,0 0 0,0-1 0,2-3-1,1-4 15,-1 0-1,-1 0 0,0-1 0,0 1 1,-1-1-1,-1 0 0,0 0 0,1-19 0,-2 15-26,1 0 0,1 0-1,0 0 1,6-15 0,-24 178-796,15-141 792,-2 8 19,1 0 1,1 0 0,1 0 0,2 16 0,-3-27-17,1-1 0,-1 1 0,1-1 0,-1 1 0,1-1 0,0 1 0,0-1 0,0 1 0,0-1 0,1 0 0,-1 0 0,1 0 0,-1 0 0,1 0 0,0 0 0,-1 0 0,1 0 0,0-1 0,0 1 0,1-1 0,-1 1 0,0-1 0,0 0 0,1 0 0,-1 0 0,0 0 0,1 0 0,-1-1 0,1 1 0,2 0 0,-2-1-107,0-1 1,-1 1-1,1-1 1,0 0-1,-1 1 0,1-1 1,-1 0-1,0-1 0,1 1 1,-1 0-1,0-1 1,1 1-1,-1-1 0,0 0 1,0 1-1,0-1 0,-1 0 1,1 0-1,0 0 1,-1-1-1,2-2 0,6-16-717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19.7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29 5065,'-8'-10'7082,"6"1"-4698,3 4-704,0 3-887,1 0-329,-2 2-280,0 0-608,0 0 320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21.2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62 236 3593,'2'-2'1664,"17"-26"9179,-19 27-10721,0 0 0,1 0 0,-1 0 0,0 1 0,1-1 0,-1 0 0,0 0 0,0 0 0,0 0 0,0 1 0,0-1-1,0 0 1,0 0 0,0 0 0,0 0 0,0 0 0,0 1 0,-1-1 0,1 0 0,0 0 0,-1 0 0,1 1 0,0-1-1,-1 0 1,1 0 0,-1 1 0,1-1 0,-1 0 0,1 1 0,-1-1 0,0 0 0,1 1 0,-2-1 0,1 0-116,1 1 0,-1 0 1,0-1-1,1 1 0,-1 0 0,1 0 1,-1 0-1,0 0 0,1 0 1,-1 0-1,0-1 0,1 1 0,-1 1 1,0-1-1,1 0 0,-1 0 1,1 0-1,-1 0 0,0 0 0,1 1 1,-1-1-1,1 0 0,-1 0 1,0 1-1,1-1 0,-1 0 0,1 1 1,-1-1-1,1 1 0,-1-1 1,1 1-1,0-1 0,-1 1 0,-14 23-168,11-17 144,-2 4 8,1-1 1,0 1-1,1 1 1,0-1-1,1 1 1,0-1-1,1 1 1,0 0-1,1 0 1,0 0-1,1 0 1,0 0-1,1 0 1,3 20-1,-3-30 17,-1 0 0,1-1 0,-1 1 0,1 0 0,0-1 0,-1 1 0,1-1 0,0 1 0,0-1-1,0 0 1,0 1 0,1-1 0,-1 0 0,0 0 0,0 1 0,1-1 0,-1 0 0,1 0 0,-1-1 0,1 1-1,-1 0 1,1 0 0,-1-1 0,1 1 0,0-1 0,-1 1 0,1-1 0,0 0 0,-1 0 0,1 1 0,0-1-1,2-1 1,-1 1 18,1-1 0,-1 0 0,0 0 0,0 0 0,0 0 0,0 0-1,0-1 1,-1 1 0,1-1 0,0 0 0,-1 0 0,1 0 0,-1 0 0,1 0-1,-1 0 1,3-5 0,1-3 30,-1 0 0,0-1 0,0 1 0,-1-1 0,0 0 0,-1-1-1,0 1 1,1-19 0,8-29-45,-8 68-306,0 12 148,-4 33 6,-1-42 143,1-1 0,0 0 0,1 1 0,0-1 0,0 0 1,1 1-1,1-1 0,6 19 0,-8-29 9,-1 1 0,1-1 0,-1 0 0,1 0 0,0 0 0,0 0 0,0 0-1,0 0 1,0 0 0,0 0 0,0 0 0,0 0 0,0 0 0,0-1 0,0 1 0,0 0 0,1-1 0,-1 1 0,0-1 0,1 1-1,-1-1 1,0 0 0,1 0 0,1 1 0,0-1 16,-1-1 1,1 1-1,0-1 0,0 0 0,-1 1 0,1-1 0,-1 0 1,1-1-1,-1 1 0,1 0 0,2-3 0,3-2 51,-1 0 0,0-1 0,0 1 0,0-1 0,9-14 0,-9 8-17,0 0 1,-1 0-1,-1 0 0,0-1 0,0 0 0,-2 0 0,4-27 0,2-102 237,-9 130-267,0 3-8,1-21 68,-1 30-91,0 0 1,0 0-1,0 0 0,0-1 1,0 1-1,0 0 1,-1 0-1,1 0 1,-1-1-1,1 1 1,-1 0-1,1 0 1,-1 0-1,1 0 0,-1 0 1,0 0-1,-1-2 1,2 3-8,-1 0 0,1 0-1,0 0 1,-1 0 0,1 0 0,0 0 0,-1 0 0,1 0-1,-1 0 1,1 0 0,0 0 0,-1 0 0,1 0-1,0 0 1,-1 1 0,1-1 0,-1 0 0,1 0 0,0 0-1,-1 0 1,1 1 0,0-1 0,0 0 0,-1 0 0,1 1-1,0-1 1,-1 0 0,1 1 0,0-1 0,0 0 0,0 1-1,-1-1 1,1 1 0,-7 13-145,3-1 126,1 0 1,0 0-1,1 1 0,0-1 0,1 1 1,1 16-1,11 87 46,-2-37 6,-5-56 42,-4-24-62,0 0 1,0 1-1,0-1 1,0 0-1,0 0 0,0 0 1,0 0-1,0 0 0,1 0 1,-1 1-1,0-1 1,0 0-1,0 0 0,0 0 1,0 0-1,0 0 1,0 0-1,1 0 0,-1 0 1,0 0-1,0 0 0,0 0 1,0 0-1,0 0 1,1 0-1,-1 0 0,0 0 1,0 0-1,0 0 0,0 0 1,0 0-1,1 0 1,-1 0-1,0 0 0,0 0 1,0 0-1,0 0 0,0 0 1,0 0-1,1 0 1,-1 0-1,0 0 0,0 0 1,0-1-1,0 1 0,0 0 1,0 0-1,0 0 1,1 0-1,-1 0 0,0 0 1,0 0-1,0-1 1,0 1-1,0 0 0,0 0 1,0 0-1,0 0 0,0-1 1,15-37 455,-8 10-335,-1 6-55,10-26 0,-14 44-78,0 0 0,-1 0 0,2 0 1,-1 0-1,0 0 0,1 0 0,0 1 0,0-1 0,0 1 0,0 0 1,0 0-1,6-4 0,-7 6-4,-1 0 1,0 1-1,1-1 0,-1 0 1,1 1-1,-1-1 0,1 1 1,0 0-1,-1 0 1,1-1-1,-1 1 0,1 0 1,-1 0-1,1 1 0,0-1 1,-1 0-1,1 0 0,-1 1 1,1-1-1,-1 1 1,3 1-1,0 0-6,-1 0 1,0 0-1,1 1 1,-1-1-1,0 1 1,-1 0-1,1 0 0,3 5 1,2 4-18,0 0 1,-1 1-1,9 25 1,-14-33 27,0-1 0,-1 1 0,1 0 0,-1 0 1,-1 0-1,1 0 0,-1 0 0,1 0 0,-1 0 1,-1 0-1,0 8 0,-1-9 8,1-1 0,0 1-1,-1 0 1,1-1 0,-1 1 0,0-1-1,-1 0 1,1 1 0,0-1 0,-1 0-1,0 0 1,0-1 0,1 1 0,-2 0-1,-5 3 1,1-1 19,0-1 0,0 1-1,-1-1 1,0-1 0,0 0-1,0 0 1,-13 2 0,16-4 8,0 0 1,-1-1 0,1 1-1,0-1 1,0-1-1,-1 1 1,1-1 0,0 0-1,0 0 1,0-1 0,0 0-1,-7-3 1,11 4-26,1 1 0,0-1 0,0 1 0,-1-1 0,1 0-1,0 0 1,0 1 0,0-1 0,0 0 0,0 0 0,0 0 0,0 0 0,0 0 0,0-1 0,0 1 0,0 0 0,1 0-1,-1-1 1,1 1 0,-1 0 0,1-1 0,-1 1 0,1 0 0,0-1 0,-1 1 0,1-1 0,0 1 0,0 0 0,0-1 0,0 1-1,1-1 1,-1 1 0,0 0 0,0-1 0,1 1 0,-1-1 0,1 1 0,-1 0 0,1 0 0,0-1 0,1-1 0,0 0-21,1-1-1,0 0 1,-1 1 0,1 0 0,1 0 0,-1 0 0,0 0 0,1 0 0,0 1 0,-1-1 0,1 1 0,5-2 0,-7 3 5,0 0 1,1 0-1,-1 1 1,1-1-1,-1 0 1,1 1 0,0 0-1,-1-1 1,1 1-1,-1 0 1,1 0 0,0 1-1,-1-1 1,1 0-1,-1 1 1,1 0-1,-1 0 1,1-1 0,-1 1-1,0 1 1,1-1-1,2 2 1,0 2-18,0 0 0,0 0 1,-1 0-1,1 0 0,-1 1 1,5 9-1,17 22 10,-24-35 27,0-1 1,0 0 0,0 1 0,0-1-1,0 0 1,0 0 0,0-1-1,0 1 1,0 0 0,1-1-1,-1 1 1,0-1 0,0 0-1,1 1 1,-1-1 0,0 0 0,0-1-1,1 1 1,-1 0 0,0-1-1,0 1 1,1-1 0,-1 1-1,0-1 1,3-2 0,3 0 31,1-1 1,-1-1 0,0 0 0,14-10-1,-11 5-7,0-1 1,-1 0-1,0-1 0,-1 0 0,-1-1 0,1 0 0,-2 0 0,0 0 1,7-19-1,2-11 60,17-79 0,-30 110-97,0 1 0,-1-1 1,0 1-1,-2-1 1,1 0-1,-2-14 0,1 25-5,0 0 0,0 0 0,0 1 0,0-1 0,0 0 0,0 0 0,-1 1 0,1-1 0,0 0 0,-1 1 0,1-1 0,0 0 0,-1 1 0,1-1-1,0 0 1,-1 1 0,1-1 0,-1 1 0,0-1 0,1 1 0,-1-1 0,1 1 0,-1-1 0,0 1 0,1 0 0,-1-1 0,0 1 0,1 0 0,-1 0 0,0-1-1,1 1 1,-1 0 0,0 0 0,0 0 0,1 0 0,-1 0 0,0 0 0,0 0 0,1 0 0,-1 0 0,0 0 0,0 1 0,1-1 0,-1 0 0,0 0 0,1 1 0,-1-1-1,0 0 1,1 1 0,-1-1 0,1 1 0,-2 0 0,-2 1-24,1 0-1,-1 1 1,1 0 0,0-1 0,-1 1-1,1 0 1,1 0 0,-4 4-1,1 4 12,0 0 0,0-1-1,1 2 1,0-1 0,1 0 0,1 1-1,0-1 1,0 1 0,1 21 0,1-11 13,1-1 0,1 0 1,1 0-1,8 32 1,-8-44 15,0-1 0,0 0-1,0-1 1,1 1 0,0-1 0,1 1 0,-1-1 0,1 0 0,1-1 0,-1 1 0,1-1-1,13 10 1,-15-13 12,1 0-1,-1 0 1,1-1-1,-1 1 1,1-1 0,0 0-1,0-1 1,0 1-1,0-1 1,1 0-1,-1 0 1,0 0-1,0-1 1,1 0 0,-1 0-1,0 0 1,0-1-1,1 0 1,-1 0-1,0 0 1,0 0-1,5-3 1,-6 2 1,-1 0 1,1-1-1,-1 1 1,0 0-1,0-1 1,0 0-1,-1 0 0,1 0 1,-1 0-1,1 0 1,-1 0-1,0-1 1,0 1-1,0-1 0,-1 0 1,2-3-1,4-13 70,7-36 0,-9 36-53,0-1-2,-1 10-23,-1-1 0,-1 0 1,0 1-1,0-13 0,-2 23-19,0 0 1,0 0-1,0 1 0,0-1 1,0 0-1,0 0 0,0 0 0,0 1 1,0-1-1,-1 0 0,1 0 1,0 1-1,0-1 0,-1 0 1,1 1-1,0-1 0,-1 0 0,1 1 1,-1-1-1,1 0 0,-1 1 1,1-1-1,-1 1 0,0-1 1,1 1-1,-1-1 0,0 1 0,1-1 1,-1 1-1,0 0 0,1-1 1,-1 1-1,0 0 0,0 0 1,1 0-1,-1-1 0,0 1 0,0 0 1,1 0-1,-1 0 0,0 0 1,-1 0-1,1 1-9,-1-1 1,0 0-1,1 1 1,-1-1-1,1 1 0,-1 0 1,1 0-1,-1-1 1,1 1-1,-1 0 0,1 0 1,0 0-1,0 0 1,-1 0-1,1 1 0,0-1 1,0 0-1,0 1 1,-1 1-1,-2 7-1,0 0-1,1 1 1,0-1 0,1 1 0,0-1-1,1 1 1,0 0 0,0 11-1,2-3 15,0 1 0,1-1-1,9 32 1,-11-48 8,0-1 0,1 0 1,0 0-1,-1 1 1,1-1-1,0 0 0,0 0 1,0 0-1,1 0 1,-1 0-1,0 0 1,1 0-1,-1 0 0,1-1 1,0 1-1,-1 0 1,1-1-1,0 0 0,0 1 1,0-1-1,0 0 1,0 0-1,0 0 0,1 0 1,-1 0-1,0-1 1,0 1-1,1-1 1,2 1-1,0-1 18,0-1 1,1 1 0,-1-1-1,0 0 1,0-1-1,0 1 1,0-1-1,0 0 1,0 0-1,-1 0 1,1-1-1,6-4 1,1-3 1,0 0 0,-1-1 0,0 0 0,-1-1 0,0 0 0,-1 0 0,0-1 0,-1 0 1,0-1-1,-1 0 0,-1 0 0,0 0 0,-1-1 0,-1 0 0,0 0 0,3-22 0,-7 37-29,0-1 0,0 1 0,0 0-1,0 0 1,0-1 0,0 1 0,0 0-1,1 0 1,-1 0 0,0-1 0,0 1-1,0 0 1,0 0 0,0-1 0,0 1-1,0 0 1,0 0 0,0-1 0,0 1-1,0 0 1,0 0 0,0-1 0,-1 1 0,1 0-1,0 0 1,0-1 0,0 1 0,0 0-1,0 0 1,0-1 0,-1 1 0,1 0-1,0 0 1,0 0 0,0 0 0,-1-1-1,1 1 1,0 0 0,0 0 0,0 0-1,-1 0 1,1 0 0,0 0 0,0 0-1,-1-1 1,1 1 0,0 0 0,0 0-1,-1 0 1,1 0 0,0 0 0,0 0-1,-1 0 1,1 0 0,0 0 0,0 0-1,-1 1 1,1-1 0,0 0 0,0 0-1,-1 0 1,1 0 0,0 0 0,0 0-1,0 0 1,-1 1 0,1-1 0,-13 12-217,11-9 213,1 1-1,-1-1 1,1 1-1,0-1 1,0 1-1,1 0 1,-1-1 0,1 1-1,-1 0 1,1-1-1,0 1 1,1 0 0,-1 0-1,1-1 1,-1 1-1,1-1 1,0 1-1,1 0 1,2 5 0,2 2 11,0-1 0,2 0 0,-1 0 0,15 14 1,-15-17-9,0 1 1,-1-1 0,1 1-1,-1 1 1,-1-1 0,0 1 0,4 9-1,-8-17 10,-1 1-1,1-1 1,-1 0 0,1 1-1,-1-1 1,0 0-1,0 1 1,1-1 0,-1 1-1,0-1 1,-1 0-1,1 1 1,0-1-1,0 0 1,0 1 0,-1-1-1,1 0 1,-1 1-1,1-1 1,-1 0 0,1 1-1,-1-1 1,0 0-1,0 0 1,0 0-1,1 0 1,-1 0 0,0 0-1,0 0 1,0 0-1,-1 0 1,1 0 0,0-1-1,0 1 1,-2 1-1,-4 0 101,0 1-1,0-1 1,-1-1 0,1 1-1,-11 0 1,13-1-36,-20 2 435,-47-1 0,63-2-422,0 0 0,0-1 0,0-1-1,0 0 1,1 0 0,-1 0 0,0-1-1,-11-6 1,10-1-87,10 10 34,0-1 1,0 1-1,0 0 0,0 0 1,0-1-1,0 1 1,0 0-1,0-1 0,0 1 1,0 0-1,0 0 1,0-1-1,0 1 0,0 0 1,0 0-1,0-1 1,0 1-1,0 0 0,1 0 1,-1-1-1,0 1 1,0 0-1,0 0 0,0 0 1,1-1-1,-1 1 1,0 0-1,0 0 0,0 0 1,1 0-1,-1-1 1,0 1-1,0 0 0,1 0 1,-1 0-1,0 0 1,0 0-1,1 0 0,-1 0 1,0 0-1,1 0 0,-1 0 1,0 0-1,0 0 1,1 0-1,16-1 570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25.5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236 74 1864,'-69'9'7082,"68"-9"-6978,1 0 0,0 0 1,0 0-1,0 0 0,-1 0 1,1 0-1,0 0 0,0 0 0,0 0 1,-1 0-1,1 0 0,0 0 1,0 0-1,-1 0 0,1 0 0,0 0 1,0 0-1,0 0 0,0 0 0,-1 0 1,1 0-1,0 1 0,0-1 1,0 0-1,0 0 0,-1 0 0,1 0 1,0 0-1,0 1 0,0-1 1,0 0-1,0 0 0,0 0 0,-1 0 1,1 1-1,0-1 0,0 0 0,0 0 1,0 0-1,0 1 0,0-1 1,0 0-1,0 0 0,0 0 0,0 1 1,0-1-1,0 0 0,11 8 923,21 6-982,-21-12 94,-1 0-1,1 0 1,0-1-1,0 0 1,0-1-1,-1 0 1,1-1-1,0 0 1,0-1-1,-1 0 1,1 0-1,17-8 1,-22 8-64,63-27 472,-63 26-425,1 0-1,-2 0 0,1-1 0,0 0 0,-1 0 1,0-1-1,0 1 0,7-9 0,-12 13-97,1-1 0,-1 1-1,1 0 1,-1-1 0,0 1 0,1-1-1,-1 1 1,0-1 0,0 1-1,1-1 1,-1 0 0,0 1 0,0-1-1,0 1 1,0-1 0,1 1-1,-1-1 1,0 0 0,0 1-1,0-1 1,0 1 0,0-1 0,-1 0-1,1 1 1,0-1 0,0 1-1,0-1 1,0 1 0,-1-1 0,1 1-1,-1-2 1,0 1-3,0 0 0,0 1 0,0-1 0,-1 0 0,1 1 0,0-1 0,-1 1 0,1-1 0,0 1 0,-1-1 0,1 1 0,-3 0-1,-42 0 51,38 1-72,1 1 1,0 0-1,0 0 1,0 1-1,1 0 1,-1 0-1,1 0 1,-1 1-1,1 0 0,0 0 1,0 0-1,1 1 1,-10 10-1,7-6-2,0 1 0,0-1 0,1 1-1,0 1 1,1-1 0,0 1 0,-6 17 0,8-18 0,2 0 1,-1 0 0,1 0-1,1 0 1,-1 0 0,2 0-1,0 15 1,0-22 3,0-1-1,0 1 1,1-1 0,-1 0 0,1 1-1,-1-1 1,1 1 0,0-1 0,0 0-1,0 0 1,0 1 0,0-1-1,0 0 1,1 0 0,-1 0 0,1 0-1,-1-1 1,1 1 0,0 0 0,0-1-1,0 1 1,0-1 0,0 1 0,0-1-1,0 0 1,0 0 0,1 0 0,-1 0-1,0 0 1,1-1 0,-1 1 0,1-1-1,-1 1 1,0-1 0,5 0 0,-2 0 10,-1-1 1,0 1 0,0-1-1,0 0 1,0 0 0,0 0-1,0-1 1,0 1 0,-1-1-1,1 0 1,0 0 0,-1-1 0,1 1-1,-1 0 1,0-1 0,0 0-1,0 0 1,0 0 0,-1 0-1,1-1 1,-1 1 0,1-1 0,-1 1-1,-1-1 1,3-5 0,-4 8-9,0 1 0,1 0 0,-1-1 0,0 1 0,0 0 1,0-1-1,0 1 0,-1 0 0,1-1 0,0 1 0,0 0 1,0-1-1,0 1 0,0 0 0,0-1 0,0 1 1,-1 0-1,1 0 0,0-1 0,0 1 0,0 0 0,-1 0 1,1-1-1,0 1 0,0 0 0,-1 0 0,1-1 0,0 1 1,-1 0-1,1 0 0,0 0 0,0 0 0,-1 0 0,1-1 1,0 1-1,-1 0 0,1 0 0,0 0 0,-1 0 0,1 0 1,-1 0-1,1 0 0,0 0 0,-1 0 0,1 0 0,0 0 1,-1 0-1,1 1 0,0-1 0,-1 0 0,1 0 1,0 0-1,0 0 0,-1 1 0,-20 5 35,10-1-37,1 1 0,0 0 1,0 0-1,1 1 1,0 1-1,-15 14 1,1 3-10,-21 28 0,39-47 7,1 1 0,-1-1 0,1 1 0,0 0 0,1 0-1,0 1 1,0-1 0,-2 9 0,4-13 1,1 0-1,0-1 1,-1 1 0,1 0 0,0 0-1,0 0 1,1-1 0,-1 1-1,1 0 1,-1 0 0,1-1 0,0 1-1,0 0 1,0-1 0,0 1 0,0-1-1,1 1 1,-1-1 0,1 0 0,0 1-1,-1-1 1,1 0 0,0 0-1,0 0 1,4 2 0,-2-1 0,1 1 0,0-1 0,0 0 0,0-1 0,1 1 0,-1-1 0,0 0 0,1 0 0,0-1 1,-1 0-1,1 0 0,0 0 0,8 0 0,-6-2 10,0 1 0,0-1 0,1-1 0,-1 0 0,0 0 0,0 0 0,0-1 0,11-6 1,-3 0 31,-1 0 0,0-2 1,0 0-1,-1 0 1,0-1-1,-1-1 0,21-26 1,-30 34-27,-1 1 0,1-1 0,-1 0 1,0 0-1,0 0 0,-1 0 0,1 0 1,-1-1-1,0 1 0,-1-1 0,2-7 0,-3 13-12,0-1-1,0 0 0,0 0 1,0 0-1,0 0 0,-1 1 1,1-1-1,0 0 0,0 0 0,-1 0 1,1 1-1,-1-1 0,1 0 1,0 1-1,-1-1 0,1 0 1,-1 1-1,0-1 0,1 0 0,-1 1 1,1-1-1,-1 1 0,0-1 1,0 1-1,1-1 0,-1 1 1,0 0-1,0-1 0,1 1 1,-1 0-1,0 0 0,0-1 0,0 1 1,1 0-1,-1 0 0,0 0 1,0 0-1,0 0 0,0 0 1,1 0-1,-3 1 0,-2-1-2,0 1-1,0 0 1,0 0 0,0 0-1,-8 3 1,6 0-5,0 0 0,0 0 0,0 0 0,1 1 0,0-1 0,0 2 0,0-1 0,0 1 1,1-1-1,0 2 0,0-1 0,-6 11 0,4-5-4,1 1 1,0 0 0,1 0-1,1 0 1,0 1 0,-3 18-1,2-6 3,-2 0-1,0-1 0,-1 0 0,-2 0 1,-1 0-1,-20 35 0,24-49 79,0-1-1,0 1 1,-1-1-1,0-1 1,0 0-1,-1 0 1,-1 0-1,0-1 1,0 0-1,0-1 1,-1-1 0,0 1-1,0-1 1,0-1-1,-24 7 1,29-10 36,1-1 1,-1 0-1,0 0 1,0-1 0,0 0-1,1 0 1,-1 0 0,0 0-1,0-1 1,0 0-1,1-1 1,-1 1 0,1-1-1,-1 0 1,-6-3-1,6-2-1581,6 7 935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27.3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63 2112,'5'-6'489,"15"-20"1993,-15 11 1714,-8 0 3785,-3 45-7082,4-20-895,-17 118 156,17-121-144,1 1 0,0 0 0,0 0 0,1 8 0,-1-14 1,1 0 0,0-1-1,1 1 1,-1 0-1,0-1 1,0 1 0,1 0-1,-1 0 1,1-1-1,-1 1 1,1-1 0,0 1-1,0-1 1,0 1 0,0-1-1,0 1 1,0-1-1,0 0 1,0 1 0,0-1-1,1 0 1,-1 0-1,0 0 1,4 2 0,-4-3 1,0 0 0,0 0 1,0-1-1,0 1 0,0 0 1,0-1-1,0 1 0,0 0 0,0-1 1,0 1-1,0-1 0,0 0 1,0 1-1,0-1 0,0 0 1,0 1-1,0-1 0,-1 0 1,1 0-1,0 0 0,-1 0 0,1 0 1,-1 0-1,1 0 0,0-2 1,3-3-2,34-34-1265,-21 19 748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27.6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53 4753,'-5'-14'6393,"0"3"-3592,2 4-777,1 0-783,-2 0-313,4 5-568,0-2-216,1 5-432,-1-1-944,0 0 848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28.1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180 303 2553,'54'-1'1940,"-54"1"-1799,0 0 1,1 0-1,-1 0 1,1 0-1,-1 0 0,0 0 1,1 0-1,-1 0 1,1-1-1,-1 1 1,0 0-1,1 0 0,-1 0 1,0-1-1,1 1 1,-1 0-1,0 0 1,0-1-1,1 1 0,-1 0 1,0-1-1,1 1 1,-1 0-1,0-1 0,0 1 1,0 0-1,0-1 1,1 1-1,-1-1 1,0 1-1,0 0 0,0-1 1,0 1-1,0-1 1,0 1-1,0 0 1,0-1-1,0 1 0,0-1 1,0 1-1,0 0 1,0-1-1,0 1 0,-1 0 1,1-1-1,0 1 1,0-1-1,0 1 1,-1 0-1,1-1 0,0 1 1,0 0-1,-1-1 1,1 1-1,-13-17 3403,8 14-3314,0 0-1,0 0 0,0 1 0,0-1 0,0 1 0,0 0 0,-1 1 1,-7-2-1,-25-10 433,31 9-562,0 0 1,0-1 0,1 0-1,-1-1 1,1 1-1,0-1 1,0 0-1,1-1 1,0 1-1,0-1 1,0 0-1,1 0 1,-6-15-1,8 18-99,1 0 0,-1 1 0,1-1-1,0 0 1,1 0 0,-1 0-1,1 0 1,-1 0 0,1 0 0,0 0-1,1 0 1,-1 0 0,1 1-1,-1-1 1,1 0 0,1 0 0,-1 0-1,0 1 1,1-1 0,0 0-1,0 1 1,0-1 0,0 1 0,0 0-1,1 0 1,-1 0 0,1 0-1,0 0 1,0 1 0,5-4 0,-2 2-25,-1 2 1,1-1 0,-1 0-1,1 1 1,0 0-1,0 1 1,0-1 0,12 0-1,-15 1 13,1 1 0,-1 0-1,1 0 1,-1 0 0,0 0 0,1 0-1,-1 1 1,1-1 0,-1 1-1,0 0 1,1 0 0,-1 1 0,0-1-1,0 0 1,0 1 0,0 0-1,3 2 1,-5-3 7,-1 0-1,1 0 1,0 0-1,-1 0 1,1 0-1,-1 0 1,0 0-1,1 0 1,-1 0-1,0 0 1,1 0 0,-1 0-1,0 0 1,0 1-1,0-1 1,0 0-1,0 0 1,0 0-1,-1 0 1,1 0-1,0 0 1,0 0-1,-1 0 1,1 0-1,-2 2 1,-14 25-30,15-26 31,-20 28-2,-123 178 75,140-201-65,0 0-1,0 0 0,0 0 1,-4 13-1,7-18 0,1-1 0,0 0 0,-1 0 0,1 0 0,0 0 0,0 1 0,0-1 0,0 0 0,0 0 0,0 0 0,0 1 0,0-1 0,0 0-1,0 0 1,1 0 0,-1 1 0,0-1 0,1 0 0,-1 0 0,1 0 0,0 0 0,-1 0 0,1 0 0,0 0 0,-1 0 0,1 0 0,0 0 0,0 0 0,0-1 0,0 1 0,0 0 0,0-1 0,0 1 0,0 0-1,0-1 1,0 1 0,0-1 0,1 0 0,0 1 0,5 0 58,-1 0 0,1 0 0,0 0 0,-1-1 1,1 0-1,0 0 0,0-1 0,-1 0 0,1 0 0,-1-1 0,1 1 0,8-5 0,10-4 362,42-24 1,-42 20-323,-4-7 1505,-21 21-695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29.1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178 191 4233,'57'-17'3923,"-47"11"-2432,-12 3 691,4 3 232,2 0-1134,0 1-1228,9 0 230,0 0-1,0 0 0,-1-1 0,18-3 0,-25 2-142,0 0-1,0-1 0,0 0 0,0 1 1,-1-2-1,1 1 0,-1 0 0,1-1 0,-1 0 1,0 0-1,0 0 0,0-1 0,-1 1 1,7-9-1,-3 4 3,-2 0 1,1-1 0,-1 0 0,7-17-1,-11 23-123,0 0-1,0 0 0,0 0 1,0 0-1,-1 0 0,0 0 1,0-1-1,1 1 0,-2-3 0,1 4-13,0 1 0,-1 0 0,1 0 0,0-1 0,-1 1 0,1 0 0,-1 0 0,0 0 0,1 0 0,-1-1 0,0 1 0,0 0 0,0 0 0,1 0-1,-1 1 1,0-1 0,0 0 0,0 0 0,-1 0 0,1 1 0,-2-2 0,0 1-11,1 1 0,-1-1 0,1 1-1,-1 0 1,1 0 0,-1 0 0,1 0 0,-1 0 0,1 0-1,-1 1 1,1-1 0,-1 1 0,1 0 0,-1 0 0,1 0 0,0 0-1,-1 0 1,1 0 0,0 0 0,-2 2 0,-9 6-15,1 0 0,-12 12 0,15-13 21,5-5-1,1 0 1,0 0 0,0 0-1,0 1 1,0-1 0,0 1-1,1 0 1,-1-1 0,1 1-1,0 0 1,1 0 0,-1 1-1,-2 7 1,4-8 0,0-1 1,0 1-1,0 0 0,0-1 0,0 1 1,1 0-1,0-1 0,0 1 0,0-1 1,0 1-1,0-1 0,1 1 0,0-1 1,-1 0-1,1 0 0,0 0 0,3 4 1,0-1 4,1 0 1,-1 0 0,1-1 0,11 9-1,-15-12 2,0 0 0,0-1 0,1 0-1,-1 1 1,0-1 0,0 0 0,1 0-1,-1 0 1,1 0 0,-1-1 0,1 1 0,-1-1-1,1 0 1,-1 1 0,1-1 0,-1 0-1,1 0 1,4-1 0,-6 0 5,1 1 1,-1-1 0,0 0-1,0 1 1,0-1-1,0 0 1,0 0-1,0 0 1,0 0-1,0 0 1,0 0-1,-1 0 1,1 0-1,0 0 1,0 0 0,-1 0-1,1-1 1,-1 1-1,1 0 1,-1 0-1,0-1 1,1 1-1,-1-2 1,0 2-9,0 0 1,0 0 0,0 1-1,0-1 1,0 0 0,0 0-1,0 1 1,0-1 0,0 0-1,0 0 1,-1 1-1,1-1 1,0 0 0,-1 1-1,1-1 1,0 0 0,-1 1-1,1-1 1,-1 1-1,1-1 1,-1 1 0,1-1-1,-1 1 1,1-1 0,-1 1-1,0-1 1,1 1-1,-1 0 1,1-1 0,-1 1-1,0 0 1,0-1 0,1 1-1,-1 0 1,0 0 0,1 0-1,-1 0 1,0 0-1,0 0 1,1 0 0,-2 0-1,-3 1-8,0 0 0,0 0 0,0 0-1,1 1 1,-1 0 0,1 0 0,-1 0-1,1 0 1,0 1 0,0 0 0,-7 5-1,-2 3-5,-22 25-1,24-24 4,1 1 1,-15 23-1,23-32 7,-1 0 0,1 0 0,0 0 0,0 0 0,1 1 0,-1-1 0,1 1 0,0-1 0,0 1 0,1 0-1,-1-1 1,1 1 0,0 8 0,1-11 2,0 1 1,1-1-1,-1 1 0,0-1 0,1 0 0,-1 0 0,1 1 1,0-1-1,-1 0 0,1 0 0,0-1 0,0 1 0,1 0 1,-1-1-1,0 1 0,0-1 0,1 0 0,-1 1 0,1-1 1,-1 0-1,6 1 0,3 1 9,1 0 0,-1 0 0,18 0 0,-21-2 6,-1-1-1,1 0 1,-1-1 0,0 0 0,1 0 0,-1 0 0,0-1 0,1 0 0,-1-1-1,0 1 1,-1-2 0,11-5 0,-8 4 13,-1-1 0,1-1 0,-1 1 0,-1-1 0,1-1 1,-1 0-1,-1 0 0,9-12 0,-14 18-24,1 0-1,-1 0 1,0-1 0,0 1 0,0 0-1,0 0 1,-1 0 0,1-1 0,-1 1-1,1 0 1,-1-1 0,0 1 0,0 0-1,0-1 1,0 1 0,0 0 0,-1-1-1,1 1 1,-1 0 0,1-1 0,-1 1-1,0 0 1,0 0 0,0 0 0,-1-3 0,1 4-6,0 0 0,0 0 0,1 0 0,-1 0 1,0 1-1,0-1 0,0 0 0,0 0 1,-1 1-1,1-1 0,0 1 0,0-1 1,0 1-1,0-1 0,-1 1 0,1 0 0,0-1 1,-2 1-1,0 0-5,1 0 1,0 0-1,0 1 1,0-1-1,0 1 0,0-1 1,0 1-1,0 0 1,0 0-1,0 0 0,0 0 1,0 0-1,0 0 1,-2 2-1,0 1-2,0 0-1,0 0 1,1 0-1,-1 1 1,1-1-1,0 1 1,0 0-1,0-1 1,1 1-1,-3 6 1,-2 10-18,-6 29 0,0 0 4,6-31 31,-1 0-1,0-1 0,-1 0 1,-1-1-1,-1 0 0,0 0 1,-1-1-1,-28 28 0,32-37 65,1 0-1,-1 0 0,-1-1 0,1 0 0,-1 0 1,0-1-1,0 0 0,0-1 0,-1 0 0,0-1 1,1 0-1,-1 0 0,-1-1 0,1 0 0,0-1 1,0 0-1,-1 0 0,1-1 0,-12-2 0,15 1 29,0-1 0,0 1 0,-12-6 0,17 6-91,1 1 0,-1-1 1,1 0-1,-1 0 0,1 1 0,-1-1 0,1 0 0,0 0 1,-1-1-1,1 1 0,0 0 0,0 0 0,0 0 1,-1-1-1,2 1 0,-1-1 0,0 1 0,0-1 0,0 1 1,0-4-1,1 5-82,0-1-1,1 0 1,-1 0 0,1 1-1,-1-1 1,1 0 0,-1 1-1,1-1 1,-1 1 0,1-1 0,-1 1-1,1-1 1,0 1 0,-1-1-1,1 1 1,0 0 0,0-1 0,1 0-1,17-7-434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29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0 2336,'-1'2'12968,"1"0"-9683,0 2-3339,-1 6-2169,1-2 3512,-5 8-1189,1 1 1,-2-1-1,-10 22 1,14-35-84,1 1 0,-1 0 0,1-1 0,0 1 0,1 0 0,-1 0 1,1 0-1,-1 0 0,1 0 0,1 0 0,-1 0 0,0 0 0,1 0 1,0 0-1,2 7 0,-2-10 4,-1 1 0,1 0 0,0 0 0,1 0 0,-1-1-1,0 1 1,0 0 0,1-1 0,-1 0 0,1 1 0,-1-1 0,1 0 0,-1 1 0,1-1 0,0 0 0,0 0 0,0 0 0,0-1 0,-1 1 0,1 0-1,0-1 1,0 1 0,0-1 0,0 0 0,1 1 0,-1-1 0,0 0 0,0 0 0,0-1 0,0 1 0,3-1 0,2-1-71,1 0 0,-1 0 0,0-1-1,0 0 1,0 0 0,-1-1 0,1 0 0,-1 0 0,0 0 0,0-1 0,0 0 0,8-9 0,3-8-394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50 1288,'-94'-21'2318,"93"20"-1945,-1 1-1,0-1 1,0 1 0,0 0-1,0 0 1,0 0 0,0 0-1,1 0 1,-1 0-1,0 0 1,0 1 0,0-1-1,0 1 1,0-1 0,1 1-1,-4 1 1,9-2 2274,2 0-2695,78-3 313,184-10 789,-249 11-615,36-9 1,-51 9 202,-5 2-2053,-2 0-5661,2 0 5120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30.0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57 3201,'-9'-15'3528,"3"3"3962,5 4-5386,1 2-591,0 1-649,0-1-288,2 3-440,1 1 16,-3 2 3313,0 0-2577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30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113 34 4017,'0'-3'762,"0"-12"5764,1 14-6403,-1 1 1,0-1-1,0 1 1,0 0 0,0-1-1,1 1 1,-1-1 0,0 1-1,1 0 1,-1-1-1,0 1 1,0 0 0,1 0-1,-1-1 1,1 1 0,-1 0-1,0 0 1,1-1-1,-1 1 1,1 0 0,-1 0-1,0 0 1,1 0 0,-1-1-1,1 1 1,-1 0-1,1 0 1,-1 0 0,0 0-1,1 0 1,0 0 0,0 0 146,17 19-142,11 17-81,36 60-1,-36-52 107,-29-43-126,0-1 0,1 1 1,-1 0-1,0 0 0,1-1 1,-1 1-1,0 0 0,1-1 1,-1 1-1,1-1 0,-1 1 1,1 0-1,0-1 0,-1 1 1,1-1-1,0 1 0,-1-1 1,1 0-1,0 1 0,-1-1 1,1 0-1,0 1 0,0-1 1,-1 0-1,1 0 0,0 0 1,0 0-1,-1 1 0,2-1 1,-1-2 81,1 1 0,-1 0 0,0-1 0,0 1 0,0-1-1,0 0 1,0 1 0,0-1 0,-1 0 0,1 1 0,-1-1 0,1-2 0,7-24 271,-2 0-1,-1 0 1,-1-1-1,0-51 1,-21 119-759,10-22 353,-1-1-1,0-1 0,-19 27 1,24-38 43,0 1 1,-1-1 0,0 0 0,0 0 0,0 0-1,0-1 1,-1 1 0,1-1 0,-1 0 0,0 0-1,0-1 1,0 1 0,0-1 0,0 0 0,-1-1-1,-7 2 1,10-3 11,0 0 1,1 0-1,-1 0 0,1 0 0,-1-1 0,1 1 1,-1-1-1,1 0 0,0 0 0,-1 0 1,1 0-1,-4-3 0,-29-22 224,0 1-127,30 23-137,1 0-1,-1 1 1,1 0-1,-1 0 1,0 0-1,0 0 1,1 1-1,-1 0 1,0 0-1,-6 1 1,2-1 84,119 6 762,40 0 185,-134-7-919,1-1 0,-1 0 1,0-1-1,0-1 0,0 0 0,0-1 0,16-8 0,-21 10-49,-6 2-376,-7 3-689,-14 9 581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7:59.6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326 53 2665,'-2'-4'735,"-1"1"0,0-1 1,0 1-1,0 0 0,-1 0 1,1 0-1,-1 0 0,1 0 1,-1 1-1,0 0 0,0 0 1,0 0-1,-1 0 0,1 1 1,-8-3-1,7 4-549,-1-1 0,0 1 0,0 0 1,1 0-1,-1 1 0,0 0 0,1 0 0,-1 0 0,0 0 0,1 1 0,-11 5 1,8-3-198,1 0 0,-1 1 0,1 0 0,0 0 0,1 1 0,-1 0 0,1 0 0,0 1 1,1-1-1,-1 1 0,1 0 0,1 1 0,-8 14 0,-1 8-115,1 1 0,-10 42-1,18-59 125,0-2-12,-6 24-25,-11 66 1,20-92 40,0 0-1,1 0 1,-1-1 0,2 1 0,0 0 0,0 0 0,0 0 0,1-1 0,1 1 0,0-1 0,0 0 0,5 10-1,-6-17 19,-1 1 0,1-1-1,0 0 1,0 1 0,0-1 0,0 0-1,0 0 1,1-1 0,-1 1-1,1 0 1,-1-1 0,1 1-1,-1-1 1,1 0 0,0 0-1,0 0 1,0 0 0,-1 0-1,1-1 1,0 0 0,0 1-1,0-1 1,0 0 0,0 0 0,0 0-1,0-1 1,0 1 0,4-2-1,2 0 143,-1 0 0,0-1 1,0 0-1,0 0 0,0-1 0,0 0 0,-1-1 0,12-8 0,-10 6 56,-1-1 0,0 1 0,-1-1 0,1-1 0,-2 0 0,1 1-1,-1-2 1,-1 1 0,0-1 0,0 0 0,-1 0 0,5-15 0,-10 21-159,-5 9-112,-6 13-83,9-9 117,0-1-1,0 0 0,0 1 0,1-1 0,0 1 0,1 0 1,0 0-1,0 0 0,1 0 0,0 10 0,1-14 18,0 0-1,0 1 0,1-1 1,0 0-1,-1 0 0,2 0 0,-1 0 1,0 0-1,1-1 0,0 1 1,0-1-1,1 1 0,-1-1 1,1 0-1,0-1 0,0 1 0,0-1 1,6 5-1,-6-5 20,1-1-1,-1 0 1,1 0 0,-1 0-1,1 0 1,-1 0-1,1-1 1,0 0 0,0 0-1,0 0 1,0-1 0,0 1-1,0-1 1,-1-1 0,1 1-1,0-1 1,0 1-1,0-1 1,0-1 0,0 1-1,-1-1 1,1 0 0,-1 0-1,1 0 1,-1 0-1,0-1 1,5-3 0,-3 1 37,-1 1-1,0 0 1,-1-1 0,1 0 0,-1 0-1,0 0 1,0-1 0,0 1 0,-1-1 0,0 0-1,0 0 1,-1 0 0,1-1 0,-1 1-1,-1 0 1,1-1 0,-1 0 0,0 1 0,-1-1-1,1-7 1,-1 8-36,-1 0 1,0 0-1,0 1 1,0-1-1,-1 0 1,1 0-1,-1 0 1,-1 1-1,1-1 0,-1 1 1,0 0-1,0 0 1,0 0-1,-1 0 1,0 0-1,-8-7 1,8 9-43,1 1 0,-1-1 0,0 1 0,1 0 0,-1 1 0,0-1 1,0 1-1,0-1 0,0 1 0,0 0 0,0 1 0,-1-1 1,1 1-1,0 0 0,0 0 0,-1 0 0,1 0 0,0 1 0,0-1 1,0 1-1,0 1 0,0-1 0,0 0 0,-7 4 0,4-1-19,0 0-1,1 0 1,-1 0-1,1 1 1,0 0-1,1 0 1,-1 1-1,-4 6 1,7-8 20,0 0-1,0 0 1,0 1 0,0-1 0,1 1 0,-1 0 0,1-1 0,1 1 0,-1 0 0,1 1-1,-1-1 1,1 7 0,0-11 22,1 0-1,0 0 0,1 0 0,-1 1 1,0-1-1,0 0 0,0 0 1,0 0-1,1 0 0,-1 0 1,1 0-1,-1 0 0,1 0 1,-1 0-1,1 0 0,-1 0 1,1-1-1,0 1 0,-1 0 1,1 0-1,0 0 0,0-1 1,0 1-1,0 0 0,0-1 1,0 1-1,0-1 0,0 1 1,0-1-1,0 0 0,0 1 0,0-1 1,0 0-1,0 0 0,0 1 1,0-1-1,0 0 0,0 0 1,0 0-1,0-1 0,2 1 1,2 0 18,0-1 1,0 0-1,0 0 1,0 0-1,0-1 1,-1 1-1,8-5 1,4-3 49,0-2 0,-1 0 1,0-1-1,15-15 0,49-58 59,-77 83-145,-1 0-1,1 0 1,0 0-1,0 0 0,0 0 1,1 0-1,-1 0 1,0 1-1,1-1 1,-1 1-1,1 0 0,-1 0 1,1 0-1,0 0 1,-1 0-1,5-1 1,-5 3 2,0-1 0,0 0 0,-1 1 0,1-1 0,0 1 0,0 0 0,-1-1 0,1 1 0,0 0 0,-1 0 0,1 0 0,-1 0 0,1 1 0,-1-1 0,1 0 0,-1 1 0,0-1 0,0 0 0,0 1 0,1 0 0,-2-1 0,1 1 0,0 0 0,0-1 0,0 1 0,0 2 0,3 7-8,-1-1-1,0 0 0,0 1 0,-1 0 0,0 0 0,0 21 0,-8 69 127,5-92-74,3-27 469,0 0 0,2 0 0,9-30 1,-8 38-512,1-1 0,0 2 0,1-1 0,12-14 0,-16 20-15,0 0 1,1 1-1,-1 0 0,1 0 1,0 0-1,0 0 1,0 0-1,0 1 0,1 0 1,-1 0-1,0 0 1,1 0-1,0 1 0,5-2 1,-9 3 13,1 0-1,-1 0 1,1 0 0,-1 1 0,0-1 0,1 0 0,-1 1 0,0-1-1,1 1 1,-1-1 0,0 1 0,0 0 0,0-1 0,1 1 0,-1 0-1,0 0 1,0 0 0,0 0 0,0 0 0,0 0 0,-1 0 0,1 0-1,1 2 1,16 36-121,-9-18 92,-5-13 47,1 2-4,0 0 0,1 0 0,0-1 0,0 0 0,13 13 0,-17-20 14,0 0 1,0-1-1,0 1 0,0 0 0,0-1 0,0 0 0,1 0 0,-1 1 0,1-1 0,-1-1 1,1 1-1,-1 0 0,1-1 0,-1 1 0,1-1 0,0 0 0,-1 0 0,1 0 0,-1 0 1,1 0-1,0 0 0,-1-1 0,1 1 0,-1-1 0,1 0 0,-1 0 0,1 0 0,-1 0 1,4-2-1,-2 0 27,0 1 0,-1-1 0,1 0 0,-1 0 0,0 0 0,0 0 0,0 0 0,0-1 0,-1 1 0,1-1 0,-1 0 0,0 1 0,0-1 0,1-5 0,3-6 65,-1-1-1,3-24 1,2-3-144,-10 42 24,0 0 1,0 0-1,1 0 1,-1 0-1,0 0 0,1 0 1,-1 0-1,0 0 1,1 0-1,-1 0 0,1 0 1,0 0-1,-1 0 1,1 1-1,0-1 0,-1 0 1,1 0-1,0 1 1,0-1-1,0 1 0,-1-1 1,1 1-1,0-1 1,0 1-1,0-1 0,0 1 1,0 0-1,0-1 1,0 1-1,0 0 0,0 0 1,0 0-1,0 0 1,0 0-1,0 0 0,0 0 1,0 0-1,0 0 1,0 0-1,0 1 0,0-1 1,0 0-1,0 1 1,0-1-1,0 1 0,0-1 1,0 1-1,1 0 1,6 5-51,0-1 0,-1 2 1,1-1-1,7 10 1,-5-6 82,4 3-30,27 27-9,-39-37 22,1 1 0,0 0 1,-1-1-1,0 1 0,0 0 0,0 0 0,0 0 0,0 0 0,-1 1 1,1 5-1,-1-8 4,-1 0 0,0 0 1,0 0-1,0 0 1,0 0-1,-1 1 0,1-1 1,0 0-1,-1 0 1,0 0-1,1 0 0,-1 0 1,0 0-1,0 0 1,0 0-1,0 0 0,-3 3 1,1-2 8,0 0-1,-1 0 1,1 0 0,-1 0 0,0-1-1,1 1 1,-1-1 0,-6 2 0,-1 1 39,0-1 0,-1-1 0,0 0 0,0 0 0,-20 1 0,23-4 0,1 0 0,-1 0-1,1-1 1,0 0-1,-1 0 1,-13-5-1,19 5-39,-1 0 0,1 0-1,0-1 1,0 1 0,0-1-1,0 0 1,0 0 0,0 0 0,0 0-1,1 0 1,-1-1 0,1 1-1,0-1 1,-1 0 0,1 0-1,0 1 1,1-1 0,-1 0 0,-1-5-1,2 8-19,1 0-1,0-1 1,0 1-1,0 0 1,0 0-1,0 0 1,0-1-1,0 1 1,0 0-1,0 0 1,0 0-1,0-1 1,0 1-1,0 0 1,0 0-1,0 0 1,0-1-1,0 1 1,0 0-1,0 0 1,0 0-1,0-1 1,1 1-1,-1 0 1,0 0-1,0 0 1,0 0 0,0-1-1,0 1 1,0 0-1,1 0 1,-1 0-1,0 0 1,0 0-1,0-1 1,1 1-1,-1 0 1,0 0-1,0 0 1,0 0-1,0 0 1,1 0-1,-1 0 1,0 0-1,1 0 1,14 1-237,17 10 8,6 10 191,-30-16 54,0 0 0,0-1 0,1 0 0,14 5 0,-20-8 13,1-1-1,-1 1 1,0-1-1,1 1 0,-1-1 1,0 0-1,1-1 1,-1 1-1,0 0 0,1-1 1,-1 0-1,0 0 0,0 0 1,0 0-1,0 0 1,0-1-1,5-2 0,0-2 26,0-1 0,0 1 0,-1-2 0,0 1 0,0-1 0,0 0 0,-1 0 0,0-1 0,-1 0 0,0 0 0,7-16 0,-5 6-22,0-1 0,-1 1 0,-1-1 0,5-38 1,-10 38-233,-2 17-67,-1 12 25,1 4 202,0 0 0,0 0 0,1 1 0,1-1 0,0 1 0,1-1 0,0 0 0,4 16 0,-4-24 52,0 0-1,0 0 0,1 0 1,0 0-1,0 0 0,0 0 0,1-1 1,-1 1-1,1-1 0,0 0 0,0 0 1,1 0-1,-1 0 0,1 0 1,0-1-1,0 1 0,0-1 0,0 0 1,1-1-1,-1 1 0,1-1 1,0 0-1,9 4 0,-11-6 18,0 1 1,-1-1-1,1 1 1,0-1-1,0 0 0,0 0 1,-1 0-1,1-1 0,0 1 1,-1-1-1,1 1 0,0-1 1,-1 0-1,1 0 1,0 0-1,-1 0 0,1-1 1,-1 1-1,0-1 0,0 1 1,1-1-1,-1 0 1,0 0-1,0 0 0,-1 0 1,1 0-1,0 0 0,-1 0 1,1-1-1,1-3 0,4-8 70,-2 0-1,1 0 0,-2-1 0,5-20 0,-5 21-72,-3 9-13,3-15-38,2-1 0,0 1-1,17-36 1,-22 55 13,-1 0 0,1 0 1,-1 0-1,1 0 0,0-1 0,0 1 0,-1 0 1,1 0-1,0 0 0,0 0 0,0 1 0,0-1 1,0 0-1,0 0 0,1 1 0,-1-1 0,0 0 1,0 1-1,0-1 0,1 1 0,-1-1 1,0 1-1,0 0 0,2 0 0,-1 0-4,0 0 1,0 1-1,0-1 0,0 1 1,0 0-1,0 0 0,-1-1 0,1 1 1,0 0-1,-1 1 0,1-1 1,0 0-1,-1 0 0,2 3 0,6 6-18,-1 0 0,0 0-1,11 22 1,-19-31 47,24 44 120,-29-54 74,0-1 0,-1 1 0,0 0 0,-9-9-1,12 14-212,-1 0-1,1 0 1,-1 0-1,0 1 0,0-1 1,0 1-1,-1 0 1,1 0-1,-1 0 0,0 1 1,0 0-1,-7-3 1,10 5-3,1 1 0,-1-1 0,0 0 0,1 1 1,-1-1-1,0 1 0,1-1 0,-1 1 1,0 0-1,1-1 0,-1 1 0,1 0 1,0 0-1,-1 0 0,1 1 0,0-1 0,-1 0 1,1 0-1,0 1 0,0-1 0,0 1 1,-1 2-1,-19 37-196,17-31 195,1 1 0,0-1 0,1 1-1,0 0 1,0 0 0,2-1 0,-1 1 0,1 0 0,1 0 0,0 0 0,0 0 0,1 0 0,1-1 0,0 1-1,5 12 1,-7-21 21,-1 0 0,1 0 0,0-1 0,0 1 0,0-1 0,0 1 0,0-1 0,0 1 0,0-1 0,1 1 0,-1-1 0,0 0 0,1 0 0,-1 0 0,1 0 0,-1 0 0,1 0 0,0 0 0,-1 0 0,1 0-1,2 0 1,-2-1 13,0 0-1,0 0 1,0 0-1,0-1 1,0 1-1,0 0 1,0-1-1,-1 1 0,1-1 1,0 0-1,0 0 1,0 0-1,0 0 1,-1 0-1,1 0 0,1-1 1,4-4 45,-1 0 0,0 0 1,0 0-1,-1-1 0,0 0 0,0 0 1,7-13-1,-4 1 10,-1-1 0,0 0 0,-1-1 1,-1 1-1,4-39 0,-3-107 61,-5 108-116,0-45-966,-5 134 878,2-1 0,1 1 0,1-1 0,1 1 0,8 40-1,-2-9 54,-5-39 24,0 5 1,12 56 0,-12-77 0,0 0-1,0 0 1,1 0 0,0 0-1,0 0 1,1-1 0,-1 0-1,1 1 1,1-1 0,-1-1-1,1 1 1,10 8 0,-13-11 8,1-1 1,0 0 0,0 0-1,0-1 1,0 1-1,0 0 1,0-1 0,0 0-1,1 0 1,-1 0-1,0 0 1,1 0 0,-1-1-1,1 0 1,-1 1 0,0-1-1,1 0 1,4-1-1,-3-1 17,-1 1-1,1-1 1,-1 1-1,1-1 1,-1 0-1,0-1 1,0 1 0,0-1-1,0 0 1,-1 0-1,1 0 1,2-4-1,3-3 31,-1 0 0,0-1 0,-1 0-1,-1 0 1,1-1 0,-2 1 0,0-1 0,7-23-1,-9 21-45,-1 0-1,0 0 1,0-1-1,-2 1 1,-1-18-1,1 31-22,0 1-1,1-1 0,-1 1 1,0-1-1,0 0 1,0 1-1,-1-1 1,1 1-1,0-1 1,0 0-1,0 1 1,0-1-1,-1 1 1,1-1-1,0 1 1,0-1-1,-1 1 1,1-1-1,0 1 1,-1-1-1,1 1 1,-1-1-1,1 1 1,-1-1-1,1 1 1,-1 0-1,1-1 1,-1 1-1,1 0 1,-1-1-1,1 1 1,-1 0-1,1 0 1,-2 0-1,1 0-9,-1 0-1,1 0 0,-1 1 1,1-1-1,-1 1 0,1 0 1,-1-1-1,1 1 0,-1 0 1,1 0-1,0 0 0,-2 2 1,-4 3-51,0 0 0,1 1 0,-9 12 0,11-12 52,0 0 1,0 0-1,1 0 1,0 0-1,1 1 1,0-1-1,0 1 1,0 0 0,1 0-1,0-1 1,1 1-1,0 0 1,1 16-1,0-18 16,0 0 0,0 0 0,1 0 0,0 0 0,0 0 0,1-1 0,-1 1 0,1-1 0,0 1 0,1-1 0,-1 0 0,1 0 0,0 0 0,0-1 0,1 0 0,-1 1 0,1-1 0,6 4 0,-9-8 14,-1 1 0,1 0 0,-1 0-1,1-1 1,-1 1 0,1-1 0,0 1 0,-1-1-1,1 0 1,-1 0 0,1 0 0,0 1-1,0-2 1,-1 1 0,1 0 0,0 0-1,-1 0 1,1-1 0,-1 1 0,1-1-1,0 1 1,-1-1 0,1 0 0,-1 0 0,1 0-1,-1 0 1,0 0 0,1 0 0,1-2-1,3-3 65,0-1-1,0 0 0,0 0 0,5-10 1,-9 14-55,12-21 91,-1-1-1,12-34 1,-6 14-209,-21 49-137,-3 6 169,0 0 0,1 1 0,1-1 0,0 1 0,0 0 0,1 0 0,-1 12 1,3-23 63,0 1 1,0 0-1,0-1 1,0 1-1,0 0 1,0 0 0,1-1-1,-1 1 1,0 0-1,0-1 1,1 1 0,-1 0-1,1-1 1,-1 1-1,0 0 1,1-1 0,-1 1-1,1-1 1,-1 1-1,1-1 1,-1 1 0,1-1-1,0 1 1,-1-1-1,1 0 1,0 1 0,1 0 5,0-1 0,0 1 1,0-1-1,0 0 0,-1 0 0,1 0 1,0 0-1,0 0 0,0 0 1,2-1-1,3 0 31,1-1 0,-1 0-1,0-1 1,7-3 0,-3 0 13,-1-1 0,0 0-1,0-1 1,-1 0 0,16-18 0,0 1-28,-37 39-78,2 0 0,0 0 0,1 1 0,0 1 0,1-1 0,-7 21 0,14-33 56,0 0 1,0 0-1,0 0 0,1 1 0,-1-1 0,1 0 0,0 1 1,0-1-1,0 0 0,1 0 0,-1 1 0,1-1 1,-1 0-1,1 0 0,0 0 0,1 0 0,2 6 0,-3-7 13,0-1 1,1 1-1,-1 0 0,1-1 0,-1 1 0,1-1 0,0 0 0,0 0 1,-1 1-1,1-1 0,0 0 0,0 0 0,0-1 0,0 1 0,0 0 0,0-1 1,1 1-1,-1-1 0,0 1 0,0-1 0,0 0 0,1 0 0,-1 0 0,0 0 1,0-1-1,0 1 0,4-2 0,2 0-48,0-1-1,-1 0 1,1-1 0,-1 0-1,1 0 1,-1 0 0,7-7-1,1-3-181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0.0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43 6617,'-22'-13'7914,"12"4"-6033,11 2-769,-2 1-768,1 0-184,11 4-256,10 3 64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0.8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3 521 4305,'0'0'114,"-1"0"-1,1 0 1,0 0-1,0 0 1,0 1-1,0-1 1,0 0 0,0 0-1,-1 0 1,1 0-1,0 1 1,0-1 0,0 0-1,0 0 1,0 0-1,0 1 1,0-1 0,0 0-1,0 0 1,0 0-1,0 1 1,0-1 0,0 0-1,0 0 1,0 0-1,0 1 1,0-1 0,0 0-1,0 0 1,0 0-1,0 1 1,0-1 0,1 0-1,-1 0 1,0 0-1,0 0 1,0 1 0,0-1-1,0 0 1,0 0-1,1 0 1,-1 0 0,0 0-1,0 1 1,0-1-1,0 0 1,1 0 0,-1 0-1,0 0 1,0 0-1,1 0 1,12 7 3844,-9-7-3597,-1-1 0,1 1 0,-1-1 0,1 0 0,-1 0 0,0-1 0,1 1 0,-1-1 0,0 1 0,0-1 0,0 0 0,0 0 0,0 0 0,0-1 0,2-2 0,4-3-183,-1-1 0,-1 0 0,11-14 0,-8 5-49,0 0 0,-2-1 0,0 0 0,0 0 0,-2-1 0,-1 1 1,4-26-1,-2-5 103,1-86 0,-8 115-220,1 14-40,0 1 0,-1-1 0,0 0 0,-1 1 0,0-1 0,0 1 0,0-1 0,-4-10 0,5 16 13,0 1 0,0 0-1,0-1 1,0 1-1,-1 0 1,1-1 0,0 1-1,0 0 1,0-1 0,0 1-1,-1 0 1,1 0-1,0-1 1,0 1 0,-1 0-1,1 0 1,0 0 0,0-1-1,-1 1 1,1 0-1,0 0 1,-1 0 0,1 0-1,0-1 1,0 1 0,-1 0-1,1 0 1,0 0-1,-1 0 1,1 0 0,-1 0-1,-7 8-434,-3 19 17,6-5 379,0 1-1,1-1 0,2 1 0,-1 23 0,9 92-103,-4-117 174,1 1 1,8 33-1,-9-50-9,-1 1-1,1-1 1,0 0 0,1 1 0,-1-1 0,1 0 0,0-1 0,0 1 0,0 0 0,1-1 0,-1 0-1,1 0 1,0 0 0,1 0 0,6 5 0,-8-8 19,-1 0-1,1 0 1,-1 0 0,1-1 0,-1 1-1,1-1 1,0 1 0,0-1 0,-1 0-1,1 0 1,0 0 0,-1 0 0,1 0-1,0-1 1,0 1 0,-1-1-1,1 0 1,-1 0 0,1 0 0,-1 0-1,1 0 1,-1-1 0,1 1 0,-1-1-1,0 1 1,0-1 0,0 0-1,2-2 1,4-3 76,-1-1 0,0 0-1,-1-1 1,1 1 0,8-19-1,-3 2 11,-1 0 1,-2 0-1,-1-1 0,0 0 0,4-38 0,7-136-151,-18 186-725,-4 32 93,-11 37 510,2 2 1,-6 78-1,-2 10 200,14-114 175,3-22 634,4-22 1100,2-11-1601,1 0-1,1 0 1,13-33 0,-14 46-373,0 0 1,1 1 0,0 0-1,0 0 1,1 1 0,1-1-1,0 1 1,0 0 0,13-11 0,-19 18 8,1 1 1,0-1-1,-1 1 1,1 0-1,0 0 1,0-1 0,0 1-1,0 1 1,0-1-1,0 0 1,0 0 0,0 1-1,1 0 1,-1-1-1,0 1 1,0 0-1,3 0 1,-4 0-1,1 1 1,0-1-1,0 1 1,-1-1-1,1 1 1,0 0-1,-1 0 1,1 0-1,-1 0 1,1 0-1,-1 0 1,0 0-1,1 0 1,-1 1-1,0-1 1,2 3-1,0 2-15,1 0-1,-1 0 0,0 0 0,-1 1 1,1-1-1,-1 1 0,0 0 0,1 12 1,1 43-34,-5-47 66,2 1 1,0-1-1,1 0 1,0 0-1,2 0 1,4 15-1,-8-29 7,1 1 0,-1-1 0,1 0 0,-1 1 0,1-1 1,-1 0-1,1 0 0,0 0 0,-1 1 0,1-1 0,0 0 0,0 0 0,0 0 0,0 0 0,0 0 0,0-1 1,0 1-1,1 0 0,-1 0 0,0-1 0,0 1 0,2 0 0,-2-1 7,0 0 0,1-1-1,-1 1 1,0 0 0,0-1 0,0 1-1,0-1 1,0 1 0,0-1 0,0 1-1,0-1 1,0 0 0,0 1 0,0-1-1,0 0 1,-1 0 0,1 0 0,0 0-1,0 1 1,0-2 0,5-8 94,0 0 0,-1 0 0,8-20 0,-12 27-105,4-12 74,0 0 0,-1-1 0,5-30 0,-8 38-82,-1 0 0,0 0 1,0 0-1,0 0 0,-1-1 1,0 1-1,0 0 1,-1 1-1,-3-11 0,4 18-4,1-1 0,0 1-1,0-1 1,0 1 0,0 0-1,0-1 1,0 1-1,-1-1 1,1 1 0,0 0-1,0-1 1,0 1 0,-1 0-1,1-1 1,0 1 0,-1 0-1,1-1 1,0 1 0,-1 0-1,1 0 1,0 0 0,-1-1-1,1 1 1,0 0-1,-1 0 1,1 0 0,-1 0-1,1-1 1,-1 1 0,1 0-1,0 0 1,-1 0 0,1 0-1,-1 0 1,0 0 0,-10 13-200,-4 22-22,10-19 178,0 0 1,2 0-1,0 1 1,-2 27-1,5-38 54,0 0-1,0 0 1,1 0-1,0 0 1,0 0-1,0 0 1,0 0 0,1 0-1,0-1 1,1 1-1,-1 0 1,1-1-1,0 0 1,0 0 0,1 0-1,5 7 1,-6-10-2,-1 0-1,1 0 1,0 0 0,0 0 0,0-1 0,0 1-1,0-1 1,0 0 0,0 0 0,0 0 0,0 0-1,1-1 1,-1 1 0,0-1 0,1 0-1,-1 0 1,0 0 0,5-1 0,-4 1-238,0-1 0,1 0 1,-1 0-1,0 0 0,0 0 1,0-1-1,0 0 0,0 0 1,0 0-1,0 0 0,-1 0 0,1-1 1,4-4-1,6-11-860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1.2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42 245 2569,'-36'6'4841,"31"-4"-1587,9 0-1281,16 0 37,6-2-1282,0-1 0,1-2 0,-1 0 0,-1-2 0,26-8 0,125-49 405,-157 55-914,-1-2-1,32-20 0,-44 26-133,0-2 1,-1 1-1,0 0 0,0-1 1,0 0-1,0-1 1,-1 1-1,0-1 0,0 1 1,0-1-1,5-12 0,-9 17-71,1 0-1,0-1 0,-1 1 1,1 0-1,-1-1 0,1 1 0,-1 0 1,1-1-1,-1 1 0,0-1 1,0 1-1,0-1 0,0 1 1,0 0-1,0-1 0,0 1 1,-1-1-1,1 1 0,0-1 0,-1 1 1,1 0-1,-1-1 0,0 1 1,1 0-1,-1 0 0,0-1 1,0 1-1,1 0 0,-1 0 1,0 0-1,0 0 0,0 0 0,-1 0 1,1 0-1,0 0 0,0 1 1,0-1-1,-1 0 0,1 1 1,0-1-1,-1 1 0,1-1 0,-1 1 1,1 0-1,-2-1 0,-3 0 28,-1 1 0,1-1 0,-1 1-1,0 0 1,1 1 0,-1 0 0,1 0-1,-13 4 1,14-3 274,-1 0-1,1 0 1,0 1-1,0 0 1,-7 5-1,-16 19 694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2.6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209 212 3897,'-1'-1'415,"1"-1"0,-1 0 0,0 1 0,0-1 0,0 1 0,0-1 0,0 1 0,0-1 0,0 1 0,-1 0 0,1-1 0,0 1 0,-1 0 0,1 0 0,-1 0 0,0 0 0,1 0 0,-1 1 0,1-1 0,-1 0 0,0 1 0,-2-1 0,0 0-214,1 1 0,-1 0 0,1 1 1,0-1-1,-1 0 0,1 1 0,-1 0 0,1 0 1,0 0-1,-1 0 0,-2 2 0,-4 2-206,1 1-1,0-1 0,0 1 1,0 1-1,1 0 0,-14 15 1,15-14 4,1 1 1,0 0 0,0 1-1,1-1 1,1 1-1,-1 0 1,1 0 0,1 1-1,-3 14 1,4-17-7,1 0 0,0 1 0,0-1 0,1 0 0,0 0 0,1 0-1,0 0 1,0 0 0,0 0 0,1 0 0,1 0 0,-1 0 0,5 8 0,-5-13 46,0 1-1,0-1 1,0 0 0,1 0 0,0 0-1,-1 0 1,1 0 0,0-1 0,0 1-1,1-1 1,-1 0 0,0 0-1,1 0 1,-1 0 0,1-1 0,0 1-1,0-1 1,-1 0 0,1 0 0,0-1-1,0 1 1,0-1 0,0 1-1,8-2 1,-6 1 123,0-1 0,0 0 0,0 0-1,0-1 1,0 1 0,0-1 0,0-1-1,0 1 1,-1-1 0,1 0 0,-1 0 0,0 0-1,0-1 1,0 0 0,6-6 0,-4 2 25,-1-1 0,0 0 0,-1 0 0,0-1 0,0 1 1,-1-1-1,0 0 0,0 0 0,3-18 0,-4 11-47,0 0 0,-2-1 0,1 1 0,-2-1 0,-2-20 0,2 34-130,-1-1 0,0 1 0,0-1 0,0 1-1,0-1 1,-1 1 0,1 0 0,-1 0 0,0 0 0,0 0 0,-6-7 0,6 9-28,0 0-1,0 0 1,0 0 0,-1 0 0,1 1 0,-1-1 0,1 1 0,-1-1 0,1 1-1,-1 0 1,0 0 0,0 0 0,0 0 0,1 1 0,-1-1 0,0 1-1,0 0 1,0 0 0,-4 0 0,-1 1-28,1 0 0,0 0-1,-1 1 1,1 0 0,0 0 0,0 1 0,0 0-1,0 0 1,1 1 0,-1 0 0,1 0 0,0 0-1,0 1 1,0 0 0,1 0 0,0 0 0,-6 9-1,8-12 33,1 1 0,0 0 0,0 0 0,0 1 0,1-1 0,-1 0 0,1 0 0,-1 1 0,1-1 0,0 1 0,1-1 0,-1 1 0,0 0 0,1-1 0,0 1 0,0 0 0,0-1 0,1 1 0,-1-1 0,1 1 0,-1 0 0,1-1 0,1 1 0,-1-1 0,0 0 0,1 1 0,-1-1 0,1 0 0,0 0 0,0 0 0,1 0 0,-1 0 0,0-1 0,1 1 0,0 0 0,4 3 0,0-1 19,0 0 0,0 0-1,1-1 1,0 0-1,-1 0 1,1-1 0,0 0-1,1 0 1,-1-1-1,0 0 1,1 0 0,15 0-1,-19-2 24,1 0-1,-1 0 0,1-1 0,-1 1 0,0-1 1,1-1-1,-1 1 0,0-1 0,0 0 1,0 0-1,0 0 0,0-1 0,0 1 0,-1-1 1,1-1-1,-1 1 0,0 0 0,0-1 1,0 0-1,0 0 0,3-6 0,1-3 77,-1 1-1,0-2 1,-1 1-1,-1-1 1,0 0 0,-1 0-1,0 0 1,3-29-1,-4 4 24,-1 1-1,-4-45 0,-5 50-379,1 25-133,5 8 356,1 1 0,-1-1-1,1 1 1,-1 0 0,1-1-1,-1 1 1,1-1 0,0 1 0,-1 0-1,1-1 1,0 1 0,0 0 0,-1-1-1,1 1 1,0 0 0,0 0 0,0-1-1,0 1 1,0 1 0,-10 58-342,0 61 1,5-60 322,-8 167 25,-16 154 168,24-361 184,3-42 1200,2-41-381,9-72 0,-5 101-1195,2 0 1,1 0 0,23-61 0,-26 84 7,0 0 1,1 1 0,0-1 0,1 1 0,0 0 0,0 1-1,1 0 1,0 0 0,1 0 0,0 1 0,9-8 0,-12 12 12,-1 1 1,0-1-1,1 1 1,0 0 0,-1 0-1,1 0 1,0 0 0,0 1-1,0 0 1,0 0-1,0 0 1,0 1 0,0 0-1,0 0 1,1 0-1,-1 1 1,0-1 0,0 1-1,0 0 1,0 1 0,0-1-1,-1 1 1,1 0-1,7 4 1,-8-4 15,-1 0 1,1 0-1,-1 1 0,0-1 0,0 1 1,0 0-1,0 0 0,0 0 0,0 0 1,-1 0-1,1 0 0,-1 1 0,0 0 1,0-1-1,0 1 0,-1 0 1,0 0-1,1 0 0,-1 0 0,0 0 1,-1 0-1,1 0 0,-1 0 0,0 6 1,0-5 6,-1 0 1,0 1-1,0-1 0,0 0 1,-1 1-1,0-1 1,0 0-1,0 0 1,-1 0-1,1-1 0,-1 1 1,0 0-1,0-1 1,-1 0-1,0 0 1,1 0-1,-1 0 0,-5 3 1,-2 1 18,-1-1-1,0 0 1,0-1 0,0 0-1,-1 0 1,1-2 0,-20 5-1,24-7 16,-1 0 0,0 0-1,0-1 1,0-1-1,0 0 1,0 0-1,0 0 1,0-1-1,0-1 1,1 1-1,-1-1 1,-10-5-1,16 6-13,0 0 0,0-1-1,1 1 1,-1-1-1,1 0 1,-1 0 0,1 0-1,0 0 1,0 0-1,0-1 1,0 1 0,0 0-1,0-1 1,0 0-1,1 1 1,-3-6 0,4 6-29,0 1 1,-1 0 0,1 0-1,0-1 1,0 1 0,0 0-1,0-1 1,0 1 0,0 0 0,0-1-1,1 1 1,-1 0 0,0 0-1,1-1 1,-1 1 0,1 0-1,-1 0 1,1 0 0,0 0 0,-1-1-1,1 1 1,0 0 0,0 0-1,0 0 1,0 1 0,0-1 0,0 0-1,0 0 1,0 0 0,0 1-1,0-1 1,0 0 0,0 1-1,1-1 1,-1 1 0,0 0 0,0-1-1,1 1 1,1 0 0,3-2-35,0 1 1,-1 1 0,1-1-1,0 1 1,0 0 0,0 0-1,-1 1 1,1-1 0,7 3-1,5 2-43,27 12-1,-28-10 118,30 8-1,-41-14-4,-1 0 0,0 0 0,1-1 0,-1 1 0,0-1 0,1-1 0,-1 1 0,0-1 0,1 0 0,5-1 0,-6 0 15,0-1-1,0 1 0,-1-1 0,1 0 1,-1 0-1,0 0 0,0-1 1,0 1-1,0-1 0,-1 0 0,0 0 1,1 0-1,-1-1 0,-1 1 1,1-1-1,3-9 0,3-7 63,-1 0 1,7-33-1,-14 51-90,10-54 96,-3 0 0,2-83 0,-7 95-142,3 3-269,-9 67-360,2 34-1,-18 189 633,14-204 38,4-32 1,0 1 0,1 0 0,1 22 0,0-32 3,-1 0 1,1 0 0,0 0 0,0 0 0,0-1-1,0 1 1,0 0 0,1 0 0,2 4-1,-3-6 5,0 0 0,0 0-1,0 0 1,0 0 0,1 0-1,-1 0 1,0 0 0,1 0-1,-1-1 1,0 1 0,1 0-1,-1-1 1,1 1 0,-1-1-1,1 1 1,0-1 0,-1 0-1,1 0 1,2 0 0,-1 0-71,0-1 1,-1 0 0,1 0 0,0 0 0,0 0 0,-1 0 0,1-1 0,0 1 0,-1-1 0,1 0 0,-1 1 0,0-1 0,0 0 0,0-1 0,0 1 0,0 0 0,0 0 0,0-1 0,-1 1 0,1-1 0,0-3 0,13-26-488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59 4385,'-9'0'5985,"6"0"-2536,6 1-1417,8-2-903,7-1-313,8-5-296,7-1-104,-1 0-208,-4-1 32,-4 1-208,-3-1-752,-5 2 504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3.6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 1976,'27'1'670,"21"3"2229,-48-3-2679,1-1-1,0 0 1,-1 0-1,1 1 0,0-1 1,-1 0-1,1 1 1,-1-1-1,1 1 1,0-1-1,-1 1 0,0-1 1,1 1-1,-1-1 1,1 1-1,-1-1 1,1 1-1,-1 0 1,0-1-1,0 1 0,1-1 1,-1 1-1,0 0 1,0-1-1,0 1 1,1 0-1,-1 0 1,0-1-1,0 1 0,0 1 1,-3 25 1045,3-22-980,-35 165 745,8-51-171,26-109 689,3-7-288,9-15 518,11-25-353,25-79-457,-35 81-917,28-56 1,-37 86-87,0 1-1,0-1 1,0 1 0,0 0-1,1 0 1,-1 0 0,1 1-1,5-4 1,-9 6 16,1 0 0,0 1 0,0-1 1,0 1-1,0-1 0,0 1 0,0-1 0,0 1 0,-1 0 0,1 0 0,0-1 0,1 1 0,-1 0 1,0 0-1,0 0 0,0 0 0,0 0 0,0 0 0,0 0 0,0 0 0,0 1 0,0-1 0,0 0 1,0 1-1,0-1 0,-1 0 0,1 1 0,0-1 0,0 1 0,0 0 0,0-1 0,0 1 0,-1 0 1,1-1-1,0 1 0,-1 0 0,1 0 0,0-1 0,-1 1 0,1 0 0,-1 0 0,1 0 0,-1 0 1,1 2-1,2 4-21,-1 1 1,1 0-1,-2 0 1,1 0 0,-1 0-1,0 0 1,0 0-1,-2 11 1,0 9 22,-7 28-1,7-48 24,1-1 19,-1 0 1,-1 0 0,1 0 0,-1 0-1,0 0 1,-1-1 0,1 1 0,-7 10 0,9-17-16,-1 0 1,1 1-1,0-1 1,0 0-1,0 0 1,0 0 0,0 0-1,-1 1 1,1-1-1,0 0 1,0 0 0,0 0-1,0 0 1,-1 0-1,1 0 1,0 0-1,0 0 1,0 0 0,-1 1-1,1-1 1,0 0-1,0 0 1,-1 0-1,1 0 1,0 0 0,0 0-1,0 0 1,-1 0-1,1 0 1,0-1-1,0 1 1,0 0 0,-1 0-1,1 0 1,0 0-1,0 0 1,0 0-1,-1 0 1,1 0 0,0-1-1,0 1 1,0 0-1,0 0 1,0 0 0,-1 0-1,1-1 1,0 1-1,0 0 1,0 0-1,0 0 1,0 0 0,0-1-1,0 1 1,0 0-1,0 0 1,-1-1-1,1 1 1,-4-13 519,2 0-346,1 0 0,0 0 0,1 0 1,0 0-1,1 0 0,1 0 1,0 1-1,0-1 0,7-18 1,-7 25-218,0-1 1,1 1 0,-1 0-1,1 0 1,0 0 0,1 0-1,0 0 1,0 1 0,0 0-1,0-1 1,1 2 0,0-1-1,0 0 1,0 1-1,1 0 1,-1 0 0,1 1-1,0-1 1,11-3 0,-16 6 14,1 1 0,-1-1 0,1 1 0,0-1 0,-1 1 0,1 0 0,0 0 0,0 0 0,-1 0 1,1 0-1,0 0 0,-1 0 0,1 1 0,0-1 0,-1 1 0,1-1 0,0 1 0,-1 0 0,1-1 0,-1 1 0,1 0 1,-1 0-1,0 0 0,1 0 0,-1 0 0,0 0 0,0 1 0,1-1 0,-1 0 0,0 1 0,0-1 0,0 1 0,-1-1 0,1 1 1,0-1-1,-1 1 0,2 2 0,1 6-19,-1 0 1,0 1 0,0-1 0,0 21-1,-1-22 38,-1 38-4,-1-32 21,1 0 1,3 29-1,-2-43-13,-1 0-1,0 0 1,0 0-1,0 0 1,1 0-1,-1 0 1,0-1-1,1 1 1,-1 0-1,0 0 1,1 0 0,-1 0-1,1-1 1,0 1-1,-1 0 1,1-1-1,0 1 1,-1 0-1,1-1 1,0 1-1,0-1 1,-1 1-1,1-1 1,0 1-1,2 0 1,-2-1 6,1 0 0,0 0 1,-1 0-1,1 0 0,0 0 1,-1-1-1,1 1 0,0 0 1,-1-1-1,1 1 0,-1-1 1,1 0-1,2 0 0,2-3 36,0 0 1,0-1-1,0 1 0,0-1 0,7-8 0,-2-2-4,-1 0-1,-1 0 1,0-1-1,-1 0 1,-1 0-1,0-1 1,-2 0 0,0 0-1,0 0 1,-2-1-1,3-32 1,-6 33-266,-4 25-289,-2 30 73,4-10 437,0 0 0,2 0 0,1 0-1,1 0 1,9 45 0,-9-68 17,0-1 1,-1 1-1,1-1 0,1 0 1,2 6-1,-4-10-8,-1 1 0,0-1 0,1 1-1,-1-1 1,1 1 0,-1-1 0,0 1 0,1-1 0,-1 0 0,1 1 0,-1-1-1,1 0 1,-1 0 0,1 1 0,-1-1 0,1 0 0,-1 0 0,1 0 0,-1 1-1,1-1 1,1 0 0,-2-1 5,1 1 0,0 0 0,-1-1 0,1 1 0,0-1 0,-1 1 0,1-1-1,-1 1 1,1-1 0,-1 1 0,1-1 0,-1 0 0,1 1 0,-1-1 0,1 0 0,-1 1 0,0-1 0,0 0 0,1 0 0,-1 1-1,0-2 1,7-18 95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3.9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40 5169,'-17'-22'6858,"7"12"-4962,5 2-1304,3 9-736,3 7-88,13 14 96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64 1192,'-83'-48'1269,"61"32"2077,21 16-2330,0 2 525,-2 27-737,-1 0-1,-15 56 0,-7 20 143,-32 109 1538,57-211-2395,0 0 17,1-1-1,-1 0 1,0 0-1,0 1 0,0-1 1,0 0-1,0 0 0,-1 0 1,1 0-1,0 0 1,-1 0-1,0-1 0,1 1 1,-4 2-1,-1-10 630,4 1-6259,3-7 2993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4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66 116 2577,'-21'-80'2093,"18"49"2151,4 27-1133,-1 7-227,-12 52-2841,2-1 0,-5 106 0,15-149 544,0 0-1,-1 0 1,-2 14 0,2-29-480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4.8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61 4617,'-8'-23'6489,"-2"5"-3136,10 10-1841,-1 1-447,-6 3-649,10 3-288,4 2-80,2 6-328,11 9 224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5.9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12 251 3857,'12'2'825,"-10"-1"-611,0 0 0,0-1 0,1 1 0,-1-1 0,0 1 0,0-1 0,1 0 0,-1 0 0,0 0 0,1 0 0,-1 0 0,0-1 0,0 1 0,1-1 0,-1 0 0,0 1 0,0-1 0,0 0 0,0 0 0,0 0 0,0-1 0,0 1 0,2-2 0,0 0-85,-1 1 0,0-1 0,1 1-1,0 0 1,-1 0 0,1 1 0,0-1 0,0 1-1,0-1 1,0 1 0,0 1 0,0-1 0,0 0-1,0 1 1,0 0 0,5 0 0,-7 0-150,0 1 0,1-1 0,-1 0 0,0 1 0,1 0 0,-1-1 0,0 1 0,0 0 0,0 0 0,0 0 0,0 0 0,0 1 0,0-1-1,0 0 1,0 1 0,-1-1 0,1 1 0,0 0 0,-1 0 0,0-1 0,1 1 0,-1 0 0,0 0 0,0 0 0,0 1 0,0-1 0,0 0 0,0 0 0,0 4 0,0 1 36,-1 0 0,0 0 0,0 0 0,0 0 0,-1 0 0,0 0 0,0 0 0,-1 0 0,0-1 0,0 1 0,-1 0 0,1-1 0,-1 0 0,-1 1 0,-3 5 0,4-8 125,0 1-1,0-1 0,-1 0 1,1 0-1,-1 0 0,0-1 1,0 1-1,0-1 0,0 0 1,0 0-1,-1 0 0,0-1 1,1 1-1,-1-1 0,0 0 0,0-1 1,0 1-1,0-1 0,0 0 1,-9 1-1,12-3 40,0 1 0,0 0 0,0-1 0,0 1 0,0-1 1,0 0-1,0 1 0,0-1 0,0 0 0,-2-2 0,4 3-152,0 0 0,0 0 0,-1 0 0,1 0 0,0 0 0,0 0 0,0 0-1,0-1 1,0 1 0,-1 0 0,1 0 0,0 0 0,0 0 0,0 0 0,0-1 0,0 1 0,0 0 0,0 0 0,-1 0 0,1-1 0,0 1 0,0 0 0,0 0 0,0 0-1,0 0 1,0-1 0,0 1 0,0 0 0,0 0 0,0 0 0,0-1 0,0 1 0,0 0 0,0 0 0,0 0 0,1-1 0,13-3 160,-5 4-232,0 0 0,0 0 0,0 1 1,0 0-1,0 1 0,0 0 0,-1 0 0,1 1 0,-1 0 0,1 1 0,-1 0 0,0 0 0,-1 0 1,1 1-1,-1 1 0,10 8 0,-13-11 45,0 1-1,0 0 1,-1-1-1,0 2 1,0-1 0,0 0-1,0 1 1,-1-1 0,1 1-1,-1 0 1,0-1 0,-1 1-1,1 0 1,-1 0 0,0 1-1,0-1 1,0 0 0,-1 0-1,0 0 1,0 1 0,0-1-1,-1 0 1,0 0 0,0 0-1,0 0 1,-1 0 0,1 0-1,-1 0 1,-5 8 0,4-7 40,-1 0 1,0 0 0,0 0 0,-1-1-1,0 0 1,0 0 0,0 0 0,0 0-1,-1-1 1,0 0 0,0 0 0,0-1-1,-10 5 1,5-4 58,0 0 0,0 0-1,-1-1 1,1-1 0,-1 0-1,0-1 1,-15 0 0,24-1-46,0 0-1,0 0 1,0 0-1,0-1 1,0 1 0,0-1-1,1 1 1,-1-1-1,0 0 1,0-1 0,1 1-1,-1 0 1,-2-2 0,4 2-25,0 0 0,0 0 0,0-1 0,0 1 0,0 0 0,1 0 0,-1 0 0,0-1 0,0 1 0,1 0 0,-1-1 1,1 1-1,0 0 0,-1-1 0,1 1 0,0-1 0,0 1 0,0-1 0,0 1 0,0-1 0,0 1 0,0-1 0,0 1 1,0 0-1,1-1 0,-1 1 0,1-2 0,1-1-14,-1 0 0,1 0 0,0 1 0,0-1 0,0 1 0,1 0 0,-1-1 0,1 1 0,0 0 0,6-5 0,36-22-142,-31 21 94,145-75-203,-117 65 297,0-2 0,68-47 0,-102 61-21,-2 1 0,1 0 0,-1-1 0,0-1 0,0 1 0,-1-1 0,0 0 0,0 0 0,-1 0 0,6-16 0,-9 20-21,0 0 0,0 0 0,0 0 0,0 0 0,-1 0 0,0 0 0,1 0 0,-2-1 1,1 1-1,0 0 0,-2-6 0,1 8-18,0-1 0,0 0 0,0 1 1,-1-1-1,1 1 0,-1-1 1,0 1-1,1-1 0,-1 1 0,0 0 1,0 0-1,-1 0 0,1 0 0,0 0 1,-1 1-1,1-1 0,-5-1 0,3 1-32,-1 0 1,1 0-1,0 1 0,-1 0 0,1 0 0,-1 0 0,1 1 0,-1-1 0,0 1 0,1 0 0,-1 0 1,1 1-1,-1 0 0,1-1 0,-1 1 0,1 1 0,-1-1 0,1 1 0,0 0 0,0 0 1,0 0-1,0 0 0,0 1 0,-5 3 0,3-1-13,1 0-1,-1 0 1,1 0 0,0 1 0,0 0-1,1 0 1,-1 0 0,1 1 0,1-1-1,-1 1 1,1 0 0,1 0 0,-1 0-1,-1 10 1,2-7 28,1 1-1,0-1 1,1 1-1,1-1 0,-1 1 1,2 0-1,-1-1 1,5 13-1,-5-19 25,0 0 0,1 0 0,-1-1 0,1 1 0,0-1 0,0 0 0,0 1 0,1-1 0,-1 0 0,1 0 0,3 3 0,-4-4 11,0-1-1,1 0 0,-1 1 0,0-1 1,0 0-1,0 0 0,1-1 1,-1 1-1,1 0 0,-1-1 0,0 0 1,1 1-1,-1-1 0,1 0 1,-1 0-1,1 0 0,-1-1 1,1 1-1,3-2 0,1 0 38,0-1 0,-1 1 0,1-2 0,-1 1 0,0-1 0,0 0 0,0 0 0,-1 0 0,1-1 0,-1 0 0,0 0 0,0 0 0,-1-1 0,1 0 0,-1 0 0,-1 0 0,1 0 0,2-8 0,3-5-19,-1 0 0,-2-1 0,0-1 1,6-37-1,-17 94-883,-1 39 1,5-65 855,1 0-1,1 0 1,0 0 0,0 0 0,1 0 0,0 0 0,0 0 0,1 0-1,6 10 1,-8-17 4,1 0 0,-1 0 0,1-1 0,0 1-1,0-1 1,0 1 0,0-1 0,1 0 0,-1 0 0,0 0-1,1 0 1,0 0 0,-1-1 0,1 1 0,0-1 0,0 1-1,0-1 1,0 0 0,0 0 0,0-1 0,3 1-1,-3-1 22,0 0 0,-1 0 1,1 0-1,0 0 0,-1-1 0,1 1 0,-1-1 0,1 0 0,-1 0 0,1 0 0,-1 0 0,0 0 0,1-1 0,-1 1 0,0-1 0,0 1 0,0-1 0,0 0 0,0 0 0,0 0 0,-1 0 0,1 0 0,-1 0 0,1 0 0,1-4 0,3-7 67,-1 0 0,0-1 0,0 0-1,-1 0 1,-1 0 0,2-17 0,3-89 242,-8 107-286,3-205 946,-5 209-1187,0 9-159,-2 17-133,6 255 38,-3-256 439,0 26 34,0-1 0,3 0 1,12 70-1,-13-107-48,-1-1-1,1 1 1,1 0 0,-1-1 0,1 1 0,2 3-1,-4-6 72,1 0-1,-1-1 1,1 1-1,-1 0 1,1-1-1,0 1 1,-1-1-1,1 1 1,0-1-1,-1 1 1,1-1-1,0 0 1,0 1-1,0-1 1,-1 0-1,1 0 1,0 1-1,0-1 1,0 0-1,0 0 1,-1 0-1,1 0 1,0 0-1,0 0 1,0 0-1,0 0 1,0-1-1,-1 1 0,1 0 1,1-1-1,17-5 689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6.3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52 4761,'4'-4'1141,"1"0"0,-1 0 0,1 0 0,0 1 0,0-1-1,0 1 1,9-4 0,-5 4-608,0-1 1,1 2-1,-1-1 0,12-1 0,-5 3-542,-1 0 0,0 0 1,0 2-1,1 0 0,25 5 0,-35-5-6,-1 0 0,0 1-1,1-1 1,-1 1 0,0 1 0,0-1 0,0 1 0,0 0-1,0 0 1,7 6 0,-9-6 9,-1 0 1,1 1-1,-1-1 0,1 0 0,-1 1 1,0-1-1,0 1 0,-1 0 0,1-1 1,-1 1-1,0 0 0,0 0 0,0 0 1,0 0-1,0 7 0,-1 12 61,-1 0-1,-5 28 1,3-27 144,0 39 0,2-62-186,1-1 0,0 1 0,0 0 1,0-1-1,0 1 0,0 0 1,0 0-1,0-1 0,0 1 1,0 0-1,0-1 0,0 1 0,1 0 1,-1-1-1,0 1 0,0 0 1,1-1-1,-1 1 0,0-1 0,1 1 1,-1-1-1,1 1 0,-1-1 1,0 1-1,1-1 0,-1 1 0,1-1 1,0 1-1,-1-1 0,1 0 1,-1 1-1,1-1 0,0 0 1,-1 1-1,1-1 0,0 0 0,-1 0 1,1 0-1,0 0 0,-1 0 1,1 1-1,0-1 0,-1 0 0,1-1 1,0 1-1,-1 0 0,1 0 1,0 0-1,-1 0 0,1 0 1,0-1-1,-1 1 0,1 0 0,-1-1 1,1 1-1,0 0 0,-1-1 1,1 1-1,-1-1 0,1 1 0,0-2 1,12-12-14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6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73 4585,'-14'-24'6577,"3"5"-2816,5 5-2481,1 4-335,3 7-689,3 1-184,4 11-768,2 6-5026,3 19 3650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7.0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2016,'11'31'1399,"-1"1"-1,6 36 0,-12-44-185,1 0 1,15 43-1,-18-61-999,1 1 0,-1-1-1,2 0 1,-1 0-1,1 0 1,0 0 0,0-1-1,0 0 1,1 0 0,0 0-1,0 0 1,0-1 0,1 1-1,-1-1 1,8 3 0,-12-6-135,1 0 1,0 0-1,-1 0 1,1-1-1,0 1 1,0-1 0,0 1-1,0-1 1,-1 0-1,1 1 1,0-1-1,0 0 1,0 0 0,0 0-1,0-1 1,0 1-1,0 0 1,-1-1 0,1 1-1,0-1 1,0 0-1,0 1 1,-1-1-1,1 0 1,0 0 0,-1 0-1,1 0 1,-1-1-1,1 1 1,-1 0-1,0-1 1,1 1 0,-1-1-1,0 1 1,0-1-1,0 1 1,0-1 0,0 0-1,0-2 1,3-4 139,-1-1 0,-1 1 0,0 0 0,0-1 0,0 0 0,-1 1 0,0-13 0,-1 4 14,0 0-1,-1 0 1,-1 0 0,-1 0-1,0 0 1,-8-22-1,10 35-221,-1 0-1,0 1 0,0-1 1,0 0-1,0 1 0,0 0 0,-1-1 1,0 1-1,1 0 0,-1 0 1,0 0-1,0 1 0,-7-5 0,7 6-31,0 0 0,-1-1 0,1 1 0,-1 0 0,1 1-1,-1-1 1,0 1 0,1-1 0,-1 1 0,1 0-1,-1 1 1,0-1 0,1 1 0,-1-1 0,1 1-1,-1 0 1,1 0 0,-5 2 0,5-2 6,-1 1 0,1-1 0,0 0 0,0 1-1,0 0 1,0 0 0,0 0 0,0 0 0,0 0 0,0 1 0,1-1 0,0 1 0,-1 0 0,1 0 0,0-1-1,0 1 1,0 1 0,1-1 0,-1 0 0,1 0 0,0 1 0,-1-1 0,2 0 0,-1 1 0,0-1 0,1 1-1,-1 0 1,1-1 0,0 1 0,0-1 0,1 1 0,-1-1 0,1 1 0,0-1 0,-1 1 0,2-1 0,-1 1 0,0-1-1,1 0 1,-1 0 0,1 0 0,0 0 0,0 0 0,0 0 0,1 0 0,-1 0 0,0-1 0,1 0 0,0 1-1,4 2 1,0 0 27,0-1 0,0 1 0,1-1 0,-1-1 0,14 5 0,-19-7 6,1 0 0,0 0 0,-1 0 0,1-1 0,0 1 0,-1-1 0,1 0 0,0 0 0,0 0 0,0 0 0,-1-1 0,1 1 0,0-1-1,-1 1 1,1-1 0,0 0 0,-1 0 0,1 0 0,-1 0 0,1-1 0,1-1 0,8-8 114,-1 0 0,-1-1 1,15-22-1,-13 17-40,22-23 0,-30 35-106,1 1 0,0 0 0,0 0-1,0 0 1,1 1 0,-1-1 0,1 1-1,-1 1 1,10-4 0,-14 6-11,1-1 1,-1 1-1,1-1 0,-1 1 1,1 0-1,-1-1 0,1 1 1,0 0-1,-1 0 1,1 0-1,-1 0 0,1 1 1,-1-1-1,1 0 0,0 1 1,-1-1-1,1 1 1,-1-1-1,0 1 0,1 0 1,-1-1-1,3 3 0,-2-1-1,-1 0-1,1 0 1,-1 0-1,1 0 0,-1 0 1,0 0-1,0 1 0,0-1 1,0 0-1,-1 1 0,1-1 1,0 1-1,-1 2 1,1 7-16,0 0 1,-1 0-1,-1 0 1,-3 22-1,1-17 193,0-1-1,-1 0 1,-1 1-1,-1-1 1,0-1-1,-12 21 1,16-68 2835,3 20-2856,1 0 0,1-1 0,0 1 0,1 0 0,0 1 0,1-1 0,0 1 1,1-1-1,0 2 0,10-14 0,-11 16-148,1 1 1,0 0 0,0 0-1,1 0 1,0 1-1,0 0 1,0 0-1,1 0 1,0 1-1,0 1 1,0-1-1,0 1 1,1 1 0,13-5-1,-19 8 5,0-1 0,-1 1 0,1-1 0,0 1 0,0 0-1,0 0 1,0 0 0,0 0 0,0 1 0,-1-1 0,1 1 0,0 0 0,0 0 0,0 0-1,-1 0 1,1 0 0,-1 1 0,1-1 0,-1 1 0,1 0 0,-1-1 0,0 1 0,0 0-1,0 0 1,0 0 0,0 1 0,0-1 0,-1 0 0,1 1 0,-1-1 0,0 1 0,1 0-1,0 3 1,3 9-8,-1 1 0,0-1-1,-1 1 1,2 29 0,-2-21 28,-2-17 3,0-1 0,0 0-1,1 1 1,0-1 0,0 0 0,0 0 0,4 5 0,-6-9 0,1-1-1,0 0 1,0 1-1,0-1 1,0 0-1,0 0 1,0 0-1,0 0 1,0 0-1,0 0 1,1 0-1,-1-1 1,0 1-1,0 0 1,1-1 0,-1 1-1,1-1 1,-1 1-1,0-1 1,1 1-1,-1-1 1,1 0-1,-1 0 1,1 0-1,-1 0 1,1 0-1,-1 0 1,1 0-1,-1-1 1,1 1 0,-1 0-1,0-1 1,1 1-1,-1-1 1,0 1-1,2-2 1,3-1-4,-1-1 1,0 0 0,0 0-1,0 0 1,0-1 0,6-8-1,-6 7-18,27-31-33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09.8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103 376 2665,'-82'70'2284,"61"-57"1560,27-21 399,77-44 79,-66 42-4182,1 0 0,-1-1 0,-1 0 0,0-1 1,-1-1-1,0-1 0,17-21 0,-28 30-89,-1 1 1,-1-2 0,1 1 0,-1 0 0,1 0-1,-2-1 1,1 1 0,-1-1 0,1 0 0,-2 1 0,1-1-1,0 0 1,-1 0 0,0 0 0,-1 1 0,-1-10-1,1 7-34,-1 1-1,0 0 1,0 0-1,-1 0 1,0 0-1,0 1 1,-1-1-1,0 1 1,0 0-1,0 0 1,-1 0-1,-7-7 1,11 12-36,0 0 1,0 0 0,1 0 0,-1 0 0,-1 0 0,1 0 0,0 1 0,0-1-1,0 0 1,0 1 0,0-1 0,-1 1 0,1-1 0,0 1 0,0-1 0,-1 1 0,1 0-1,0 0 1,-1 0 0,1 0 0,0 0 0,-1 0 0,1 0 0,0 0 0,-1 0 0,1 1-1,0-1 1,-1 1 0,1-1 0,0 1 0,0-1 0,0 1 0,0 0 0,-1-1 0,1 1-1,0 0 1,0 0 0,-1 1 0,-2 3-54,1-1 0,-1 1 0,1 0 0,0 0 1,1 0-1,-1 0 0,1 0 0,-2 7 0,-5 24-40,2 1 1,2 0-1,1 0 0,2 66 1,-1-2 102,-1-13 19,-12 132 208,16-218-195,-1 2 51,1-1-1,0 0 1,-1 0 0,0 1 0,0-1 0,0 0 0,-2 5 0,-1-48 2612,3 2-2230,-2-9-221,3 0-1,7-57 0,-6 92-259,1 0 0,1 0 0,0 0 1,0 0-1,1 0 0,1 0 0,0 1 0,1 0 0,0 0 0,0 1 0,1 0 0,0 0 0,15-15 0,-16 20-21,0 0 0,1 0 0,0 1 0,0-1 0,1 1 0,-1 1 0,1 0 0,-1 0 0,1 0 0,0 1 0,14-2 0,-18 3 20,0 0 0,1 1 0,-1 0 0,1 0 0,-1 0 1,1 0-1,-1 1 0,0-1 0,1 1 0,-1 1 0,0-1 0,0 0 0,0 1 1,0 0-1,0 0 0,0 0 0,0 1 0,0-1 0,-1 1 0,0 0 0,1 0 1,-1 0-1,3 4 0,-4-4 17,0 1 1,0-1-1,-1 0 0,0 0 1,0 1-1,0-1 0,0 1 1,0-1-1,-1 1 0,1 0 1,-1-1-1,0 1 1,0-1-1,0 1 0,-1 0 1,0-1-1,1 1 0,-1-1 1,0 1-1,0-1 0,-1 0 1,1 1-1,-1-1 1,0 0-1,-3 4 0,-2 5 16,0-2 1,-2 1-1,1-1 0,-1 0 0,-16 13 0,15-14 27,-1-1-1,-1-1 1,1 1-1,-16 6 1,23-12-3,-1 0 0,0-1 1,1 1-1,-1-1 0,0 0 0,-8 0 1,11-1-9,-1 0 0,1 0 0,0 0 0,0 0 1,0-1-1,0 1 0,0-1 0,0 1 0,0-1 0,0 0 1,0 0-1,0 0 0,0 0 0,1 0 0,-1 0 0,-2-2 1,2 1-12,1 0 1,-1 0 0,1 0-1,0-1 1,-1 1-1,1 0 1,0-1 0,0 1-1,1 0 1,-1-1 0,0 1-1,1-1 1,-1 0 0,1 1-1,0-1 1,0 1 0,0-1-1,0 0 1,1 1 0,-1-1-1,0 1 1,1-1-1,0 1 1,0-1 0,0 1-1,0 0 1,0-1 0,2-2-1,1-3-37,0 1-1,1 0 0,0 0 1,0 0-1,1 1 0,-1 0 1,11-9-1,-7 9-13,1 0 0,-1 0 0,1 1 1,0 0-1,0 1 0,1 0 0,19-4 0,-13 5-9,0 0 0,0 1 0,0 1 0,22 1 0,-36 0 34,0 0 1,0 0-1,0 0 0,0 0 0,-1 1 0,1 0 0,0-1 1,0 1-1,-1 0 0,1 0 0,-1 1 0,1-1 1,-1 0-1,1 1 0,3 3 0,-4-3 6,-1 0-1,0 0 1,0 1-1,0-1 1,0 0-1,0 1 1,0-1 0,0 1-1,-1-1 1,1 1-1,-1-1 1,0 1-1,0-1 1,0 1 0,0-1-1,0 1 1,-1-1-1,0 4 1,1 0 27,-1 0 0,1 0 1,-2 0-1,1 0 0,0 0 0,-1 0 1,0-1-1,-1 1 0,1-1 1,-1 1-1,0-1 0,-8 9 0,11-13-6,0-1-1,0 0 0,-1 1 1,1-1-1,-1 0 1,1 1-1,0-1 0,-1 0 1,1 0-1,-1 1 0,1-1 1,0 0-1,-1 0 0,1 0 1,-1 0-1,1 1 0,-1-1 1,1 0-1,-1 0 0,1 0 1,-1 0-1,1 0 0,-1 0 1,1 0-1,0 0 0,-1-1 1,1 1-1,-1 0 0,0 0 1,-7-13 274,3-22 49,5 28-353,0-1 0,1 1 0,0 0 0,1 0 0,-1 0 0,1 0 1,1 0-1,-1 0 0,1 0 0,1 1 0,-1-1 0,1 1 0,0 0 0,0 0 0,1 1 0,0-1 0,0 1 0,0 0 0,1 0 0,-1 1 1,1-1-1,0 1 0,0 1 0,1-1 0,7-2 0,-13 5 1,0 1 1,-1 0-1,1 0 1,0-1 0,0 1-1,0 0 1,0 0-1,0 0 1,0 0-1,0 0 1,0 0-1,0 1 1,0-1-1,0 0 1,0 0-1,0 1 1,0-1-1,-1 0 1,1 1-1,0-1 1,0 1-1,0-1 1,0 1-1,-1 0 1,1-1-1,0 1 1,-1 0-1,1-1 1,0 1 0,-1 0-1,1 0 1,-1 0-1,1-1 1,-1 1-1,0 0 1,1 2-1,2 3-30,-1 1-1,1 0 1,1 12-1,-3-15 35,2 13-2,-1-3 15,1 0 1,1 0 0,0 0-1,1 0 1,7 14-1,-11-26 10,0 0 0,1 0-1,-1 0 1,0 0-1,1 0 1,-1 0 0,1 0-1,0 0 1,0-1 0,-1 1-1,1-1 1,0 1 0,0-1-1,1 0 1,-1 0 0,0 0-1,0 0 1,0 0 0,1 0-1,-1 0 1,1-1 0,-1 1-1,0-1 1,1 0 0,-1 0-1,1 0 1,-1 0 0,1 0-1,-1 0 1,0-1 0,1 1-1,-1-1 1,1 0 0,-1 0-1,0 0 1,0 0 0,3-1-1,1-2 36,0 1-1,-1-1 1,0-1-1,1 1 1,-2-1-1,1 1 1,0-1-1,-1-1 0,0 1 1,0 0-1,-1-1 1,1 0-1,-1 0 1,3-8-1,-2 3 20,0 0 0,-1 0 0,0 0-1,-1 0 1,0 0 0,0 0 0,-1-20-1,-1 22-43,-1 1 0,0 0 0,-1 0-1,1 0 1,-2 0 0,-3-10-1,6 16-33,-1 0 1,0 0-1,-1 0 0,1-1 0,0 1 0,0 1 1,-1-1-1,1 0 0,-1 0 0,0 0 0,0 1 0,1-1 1,-1 1-1,0-1 0,0 1 0,0 0 0,-1 0 0,1 0 1,0 0-1,0 0 0,0 1 0,-1-1 0,1 0 1,0 1-1,-1 0 0,-3-1 0,-3 2-48,1 0 0,0 0 1,-1 1-1,1-1 0,0 2 0,0-1 0,-11 7 0,15-8 37,0 1 0,1 0-1,-1 0 1,1 0 0,0 1-1,-1-1 1,1 1-1,0 0 1,1 0 0,-1 0-1,0 0 1,1 0-1,0 0 1,0 1 0,0 0-1,0-1 1,-2 7 0,4-8 18,-1-1 0,1 1 0,0-1 1,0 1-1,0-1 0,0 1 1,1-1-1,-1 1 0,0-1 1,1 0-1,-1 1 0,1-1 1,-1 1-1,1-1 0,-1 0 1,1 1-1,0-1 0,0 0 1,0 0-1,0 0 0,0 1 1,0-1-1,0 0 0,0 0 1,0-1-1,1 1 0,0 1 0,4 2-14,0-1 0,0 0 0,1 0 0,10 3-1,-10-3 54,1-1-1,-1-1 0,1 1 0,0-1 0,-1 0 0,1-1 0,0 0 0,0 0 0,-1-1 0,1 0 0,0 0 0,-1-1 0,1 0 0,-1 0 0,1-1 0,-1 0 0,0 0 0,0 0 0,0-1 0,-1 0 0,1-1 0,-1 0 0,0 0 1,0 0-1,-1 0 0,0-1 0,0 0 0,0 0 0,0 0 0,-1-1 0,0 0 0,-1 1 0,1-2 0,2-6 0,0-7 5,0 0 0,-2-1 0,0 1 0,-1-1 0,-2 0 0,0 0 0,-2-25 0,-3 28-274,4 19 223,-1 0 0,1 0 1,0 0-1,0 0 0,-1 0 1,1 0-1,0 0 0,-1 1 0,1-1 1,0 0-1,0 0 0,-1 0 0,1 0 1,0 0-1,0 0 0,0 1 0,-1-1 1,1 0-1,0 0 0,0 0 0,0 1 1,-1-1-1,1 0 0,0 0 0,0 1 1,0-1-1,0 0 0,0 0 0,0 1 1,0-1-1,0 0 0,-1 0 0,1 1 1,-11 38-512,3 30 357,1 135 1,4-46 267,10-186 469,2 0 1,0 1-1,1 0 1,20-34-1,-27 55-597,1-1-1,1 0 1,-1 1 0,1 0-1,0 0 1,0 0-1,1 1 1,10-8 0,-13 11 4,-1 0 1,1 1 0,0-1-1,0 1 1,0 0 0,0 0-1,1 0 1,-1 0 0,0 0 0,0 1-1,1 0 1,-1-1 0,0 1-1,0 1 1,1-1 0,-1 0-1,0 1 1,0-1 0,1 1-1,-1 0 1,0 0 0,0 0 0,4 3-1,-3-2 14,1 0 0,-1 0 0,0 1 0,0-1 0,0 1 0,0 0 0,-1 0 0,1 0 0,-1 1 0,0-1 0,0 1 0,0 0 0,0 0 0,-1 0 0,1 0 0,-1 0 0,0 0 0,-1 1 0,1-1 0,-1 1 0,1-1 0,-1 1 0,-1 0 0,1 0 0,-1-1 0,0 1 0,0 0 0,0 0 0,0-1 0,-1 1 0,0 0 0,0-1 0,0 1 0,-1-1 0,-3 8 0,0-2 19,-1 0 1,0 0-1,-1-1 0,0 0 1,0 0-1,-1-1 0,0 0 1,-1 0-1,0-1 0,0 0 1,0 0-1,-1-1 0,-11 5 0,15-8 12,1-1 0,-1 0 0,1 0-1,-1 0 1,0-1 0,1 0 0,-1 0 0,0 0-1,0-1 1,0 1 0,0-2 0,0 1-1,0-1 1,1 1 0,-1-2 0,0 1-1,0-1 1,1 0 0,-1 0 0,1 0-1,-1-1 1,1 1 0,0-2 0,0 1-1,0 0 1,-8-9 0,1-4 32,12 15-58,0 1 0,0-1-1,0 1 1,0-1 0,0 1 0,0-1 0,0 1 0,0-1 0,0 1 0,0-1-1,0 1 1,0 0 0,0-1 0,0 1 0,0-1 0,0 1 0,1-1-1,-1 1 1,0-1 0,0 1 0,1 0 0,-1-1 0,1 0 0,2-1-34,0 0 0,0 1 0,0-1 1,0 0-1,1 1 0,-1 0 1,8-2-1,-9 2 34,35-12 22,0-1 1,-1-2-1,-1-1 1,53-36 0,-80 47 15,1 0 0,-1-1 1,0 0-1,-1 0 0,0-1 1,0 0-1,-1-1 0,0 1 1,0-1-1,-1 0 0,0-1 1,6-16-1,-4 6 8,-2-1 0,0-1 0,-2 1 0,0 0 1,-1-24-1,-2-43-159,0 87 96,0-1-1,0 1 1,0-1-1,0 1 1,-1-1-1,1 0 0,-1 1 1,1-1-1,-1 1 1,0 0-1,-1-3 1,2 4 11,0 0 0,0-1 0,-1 1 0,1 0 0,0 0 0,0-1 0,-1 1 0,1 0 0,0 0 0,-1 0 0,1 0 0,0 0 0,-1-1 0,1 1 0,0 0 0,-1 0 0,1 0 0,0 0 1,-1 0-1,1 0 0,-1 0 0,1 0 0,0 0 0,-1 0 0,1 0 0,0 1 0,-1-1 0,1 0 0,0 0 0,-1 0 0,-1 2-26,0-1 0,0 1 0,0-1 1,1 1-1,-1 0 0,0 0 0,1-1 0,-1 1 0,1 0 0,0 1 1,0-1-1,-1 2 0,-8 21-31,2 0 0,1 0 0,1 0 0,1 1 0,1 0 0,1 0 0,2 44 0,1-54 61,1 1 0,1-1 1,1 0-1,0 0 0,1 0 1,11 27-1,-12-38 11,-1 1 1,1-1-1,0 0 0,0-1 0,1 1 1,-1-1-1,1 1 0,0-1 0,9 7 1,-10-9 9,1 0 1,-1 0 0,1 0 0,-1-1-1,1 1 1,0-1 0,0 0 0,-1 0-1,1 0 1,0-1 0,0 1 0,0-1-1,0 0 1,0 0 0,0 0 0,4-2-1,-2 1 24,-1-1 0,1 0 0,0 0 0,-1 0 0,1-1 1,-1 0-1,0 0 0,0 0 0,0-1 0,0 0 0,-1 0 0,1 0 0,-1 0 0,0-1 0,0 0 0,-1 1 0,0-1 0,4-8 0,-1 3 5,-1-1 0,0 1 0,-1-1 0,0 0 1,0-1-1,-2 1 0,1 0 0,0-20 0,-3 27-49,0 0-1,0 0 0,-1 0 0,1 0 1,-1 0-1,0 1 0,0-1 0,-2-4 0,2 7-2,1 0-1,0 0 1,-1 1-1,1-1 0,0 0 1,-1 0-1,1 1 1,-1-1-1,1 0 0,-1 1 1,1-1-1,-1 1 1,0-1-1,1 1 0,-1-1 1,0 1-1,1-1 1,-1 1-1,0 0 0,0-1 1,1 1-1,-1 0 1,0 0-1,0 0 0,0-1 1,1 1-1,-1 0 0,0 0 1,0 0-1,0 0 1,0 0-1,1 1 0,-1-1 1,0 0-1,0 0 1,0 0-1,1 1 0,-1-1 1,0 0-1,0 1 1,1-1-1,-1 1 0,0-1 1,1 1-1,-2 0 1,-2 3-16,0-1 1,1 1-1,-1 0 1,1 0-1,0 0 1,0 0-1,0 0 1,1 1 0,0 0-1,-1-1 1,2 1-1,-1 0 1,0 0-1,1 0 1,0 0 0,0 0-1,1 0 1,-1 0-1,1 0 1,1 9-1,0-2 15,0 1 0,1 0 0,1-1 0,0 1 0,0-1 0,1 0 0,8 15 0,-12-25 17,1 0 0,0 0 0,0 0 0,1 0 0,-1-1 0,0 1 0,1 0 0,-1-1 0,1 1 0,-1-1 0,1 1 0,2 0 0,-3-1 5,0-1-1,-1 0 1,1 0-1,0 1 1,0-1-1,0 0 1,0 0-1,0 0 1,0 0-1,0 0 1,-1 0-1,1-1 1,0 1-1,0 0 1,0 0-1,0-1 1,0 1-1,-1 0 1,1-1-1,0 1 0,0-1 1,0 1-1,-1-1 1,1 1-1,0-1 1,-1 0-1,1 1 1,-1-1-1,1 0 1,-1 1-1,2-2 1,8-14 112,1-1-1,-2 0 1,0-1 0,-2 0 0,10-28 0,-6 15-56,-7 21-63,-1 1-25,0 0 1,1 0-1,0 0 0,1 0 0,-1 1 0,2 0 0,8-11 0,-14 18 5,1 1-1,-1-1 1,1 0-1,-1 1 1,1-1-1,-1 1 1,1-1-1,0 1 0,-1-1 1,1 1-1,0 0 1,0-1-1,-1 1 1,1 0-1,0-1 1,0 1-1,-1 0 1,1 0-1,0 0 1,0 0-1,-1 0 1,1 0-1,1 0 0,-1 0-3,0 0-1,-1 1 0,1-1 0,-1 1 0,1-1 0,0 1 1,-1-1-1,1 1 0,-1 0 0,1-1 0,-1 1 0,0 0 1,1-1-1,-1 1 0,1 0 0,-1 0 0,0-1 0,1 2 1,0 5-36,0-1 0,0 1 0,0-1 0,-1 11 0,-2 7 70,-1 0 0,-1-1 0,-1 1 1,-2-1-1,-14 38 0,21-60-1,0-1 1,0 0 0,0 1 0,0-1-1,0 1 1,0-1 0,0 0-1,-1 1 1,1-1 0,0 0 0,0 1-1,0-1 1,0 0 0,-1 1-1,1-1 1,0 0 0,0 1 0,0-1-1,-1 0 1,1 0 0,0 1-1,-1-1 1,1 0 0,0 0 0,-1 0-1,1 1 1,0-1 0,-1 0-1,0 0 1,-1-11 499,2-22 151,1 21-616,0-1-1,1 1 1,1-1-1,0 1 1,1 0 0,1 0-1,5-13 1,-8 22-70,0-1 0,0 1 0,0-1 0,0 1 0,1 0 0,-1 0 0,1 0 0,0 0 0,0 0 0,0 1 0,0-1 0,0 1 0,1 0-1,-1 0 1,0 0 0,1 0 0,0 1 0,-1 0 0,1-1 0,0 1 0,0 0 0,0 1 0,0-1 0,0 1 0,0 0 0,0 0 0,6 1 0,-6-1 9,-1 1 0,1 1 0,-1-1 0,1 0-1,-1 1 1,0 0 0,1 0 0,-1 0 0,0 0 0,0 0 0,-1 0-1,1 1 1,0 0 0,-1-1 0,1 1 0,-1 0 0,0 0 0,0 0-1,0 1 1,-1-1 0,3 6 0,-1-3-2,-1 0 1,0 0-1,-1 0 1,1 0-1,-1 0 0,0 0 1,-1 1-1,1-1 0,-1 0 1,0 1-1,-1-1 1,-1 7-1,-16 42 135,23-89 655,-5 23-745,0 0 0,1 0 0,0 0-1,1 1 1,0-1 0,0 0-1,1 1 1,5-12 0,-6 17-51,1 1 1,-1 0 0,1-1 0,-1 1-1,1 0 1,0 0 0,1 1 0,-1-1-1,1 1 1,-1 0 0,1 0 0,0 0-1,0 0 1,1 0 0,-1 1 0,0 0-1,1 0 1,-1 0 0,1 0 0,7 0-1,-10 1 6,0 1-1,0-1 0,0 1 1,0 0-1,0 0 0,1 0 1,-1 0-1,0 0 0,0 1 1,0-1-1,0 1 0,0-1 0,0 1 1,0 0-1,0 0 0,0 0 1,0 0-1,0 0 0,2 2 1,-2-1-1,1 1 1,-1-1 0,0 1-1,1 0 1,-1 0 0,-1 0 0,1 0-1,0 1 1,-1-1 0,2 5-1,1 5 2,-1 0-1,-1 0 0,0 0 0,-1 0 1,0 15-1,-1-25 10,0 0 0,0 1 1,-1-1-1,1 0 0,-1 0 0,1 1 0,-3 3 0,4-7-89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10.1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89 2849,'9'-84'2272,"-8"82"3153,4 2-2528,-2-1-1209,-3 0-359,0 1-737,0 0-208,0 0-288,0 0 120,3 6-136</inkml:trace>
  <inkml:trace contextRef="#ctx0" brushRef="#br0" timeOffset="1">122 212 4633,'-15'1'5761,"5"0"-2832,2-1-1041,2 0-47,0-2-73,6-1-408,6 2-856,-6 0-520,0 0 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10.5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90 4793,'41'-36'6897,"-36"32"-3160,10 5-2224,9-1 127,12 0-408,2 0-344,5-4-463,-3-1-137,-1-3-80,-4-2 0,-7-2-16,-5 1-168,-13 11-8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13.8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65 105 2232,'-53'-78'1361,"41"61"-173,19 26-1060,2 16 44,-1 1 0,-1 0 0,-1 0 0,-1 1 0,2 33 0,-4 138 1536,-3-170-1233,-1-9 173,0-10 366,1 1-1,0-1 1,2 11 0,-1-29 3113,2-11-3116,-6-98 864,0-29-1597,3 129-295,2 0 0,0 0 1,2 0-1,0 1 0,11-33 1,-13 45-20,1 0 0,0-1 1,0 1-1,0 0 0,0 0 0,1 1 1,0-1-1,0 1 0,5-5 1,-8 8 12,0 0 1,1 0 0,-1 1 0,0-1-1,0 0 1,0 1 0,0-1 0,1 1-1,-1 0 1,0-1 0,0 1 0,1 0-1,-1 0 1,0 0 0,1-1-1,-1 2 1,0-1 0,0 0 0,2 0-1,-1 1-6,0 0 0,-1 0-1,1 0 1,0 0 0,-1 0-1,1 0 1,-1 0-1,1 1 1,-1-1 0,0 1-1,1-1 1,-1 1 0,0-1-1,0 1 1,0 0-1,0-1 1,0 3 0,4 8-25,-1-1 0,0 1 1,-1 0-1,-1 1 0,0-1 1,0 0-1,-1 1 1,-1-1-1,-1 13 0,0 3 183,-2-1-1,-2 0 1,-7 28-1,12-55-86,-1 0 0,1 0 0,0 0 0,0 0 0,-1 0 0,1 0 0,0 0 1,-1 0-1,1 0 0,0 0 0,-1 0 0,1 0 0,0 0 0,0 0 0,-1-1 0,1 1 0,0 0 0,0 0 0,-1 0 0,1 0 0,0-1 0,0 1 0,0 0 1,-1 0-1,1-1 0,0 1 0,0 0 0,0 0 0,0-1 0,0 1 0,-1 0 0,1 0 0,0-1 0,0 1 0,-3-7 58,1 0 0,0 0 0,0 1 0,0-1 0,1-1 0,0 1 0,0 0 0,1 0 0,0 0 0,2-13 0,1-2 129,1 0 1,8-23 0,-10 34-272,2 1 0,-1 0 1,2 0-1,-1 0 1,1 1-1,1-1 1,10-13-1,-14 21 29,0-1 1,0 1-1,0 0 1,0 0-1,1 0 1,-1 0-1,1 0 1,0 1-1,-1-1 1,1 1-1,0 0 1,0-1-1,0 1 1,0 1-1,0-1 1,0 0-1,0 1 1,0-1-1,0 1 0,0 0 1,0 0-1,0 0 1,0 1-1,0-1 1,1 1-1,-1-1 1,0 1-1,-1 0 1,1 0-1,0 0 1,3 2-1,-2 0-5,1 0-1,-1 0 1,0 1 0,0-1-1,0 1 1,0 0 0,-1 0-1,1 0 1,-1 0 0,0 0-1,0 1 1,-1 0 0,1-1-1,-1 1 1,0 0 0,2 8-1,0 4-5,0-1 0,-1 1 0,1 32 0,-4-29 12,-5 37 0,3-42 17,0 1 1,1 1 0,1-1-1,2 23 1,-2-36-22,1-1 1,-1 1-1,1-1 0,0 1 0,0-1 1,0 0-1,0 1 0,0-1 0,0 0 1,1 1-1,-1-1 0,1 0 0,-1 0 1,1 0-1,0 0 0,0-1 0,0 1 1,0 0-1,0-1 0,0 0 1,0 1-1,1-1 0,-1 0 0,0 0 1,1 0-1,-1 0 0,1-1 0,-1 1 1,6 0-1,-6-1-216,1 0 1,0 0-1,-1 0 1,1-1 0,0 1-1,-1-1 1,1 1-1,-1-1 1,1 0-1,-1 0 1,1 0-1,3-3 1,-3 2-303,-1 0-1,1 0 1,-1 0 0,0 0 0,0 0-1,0-1 1,0 1 0,0-1 0,0 0 0,-1 1-1,1-1 1,1-4 0,0-1-379,-1 0 0,0 0 1,0 0-1,1-15 0,-3-36-246,0 42 3010,0 0-1,1 0 0,4-20 1,-11 74-872,2 0 0,0 47-1,3-51-712,1-21-220,-1-4 16,1 1-1,0-1 1,0 0-1,0 0 1,1 1-1,1-1 1,-1 0 0,4 9-1,-5-16-54,0-1 1,1 1-1,-1-1 0,0 1 1,0-1-1,1 1 1,-1-1-1,0 1 0,0-1 1,1 1-1,-1-1 0,1 0 1,-1 1-1,0-1 0,1 0 1,-1 1-1,1-1 0,-1 0 1,1 1-1,-1-1 0,1 0 1,-1 0-1,1 0 0,-1 0 1,1 1-1,-1-1 1,1 0-1,-1 0 0,1 0 1,-1 0-1,1 0 0,-1 0 1,1 0-1,-1 0 0,1 0 1,-1-1-1,1 1 0,-1 0 1,1 0-1,-1 0 0,1-1 1,-1 1-1,1 0 0,-1 0 1,1-1-1,0 0 1,17-20-1413,-5-1 673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138 107 632,'10'-101'3198,"-10"95"-34,-4 11-2075,-5 22-853,-22 95 556,-25 88 799,19-77-285,37-132-1268,0-1 0,0 0 0,0 1-1,0-1 1,-1 1 0,1-1 0,0 1 0,0-1 0,0 0 0,0 1 0,0-1-1,-1 1 1,1-1 0,0 0 0,0 1 0,-1-1 0,1 0 0,0 1 0,-1-1-1,1 0 1,0 1 0,-1-1 0,1 0 0,-1 0 0,1 1 0,0-1 0,-1 0-1,1 0 1,-1 0 0,1 0 0,0 0 0,-1 1 0,1-1 0,-2 0 0,2-4 222,1 1-3028,0 0 1352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14.1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96 3153,'-10'-22'2640,"0"-1"2513,2 6-3200,2 1-657,3 6-752,3 2-352,3 9-312,5 8-984,5 9 776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1.4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41 2849,'-1'1'199,"-1"0"1,1-1 0,-1 0 0,1 1 0,-1-1 0,0 0 0,1 0-1,-1 0 1,1 0 0,-1 0 0,0 0 0,1 0 0,-3-1 0,3 0 9,1 0 1,-1 1 0,1-1 0,0 0-1,0 0 1,-1 0 0,1 0 0,0 0-1,0 0 1,0 1 0,0-1 0,0 0-1,0 0 1,0 0 0,0 0 0,0 0-1,0 0 1,1 0 0,-1 1 0,0-1 0,1 0-1,-1 0 1,0 0 0,1 1 0,-1-1-1,1 0 1,0-1 0,0 1-149,-1 1-1,0-1 1,0 0 0,0 0 0,1 0 0,-1 0 0,1 1-1,-1-1 1,0 0 0,1 0 0,-1 1 0,1-1 0,0 0-1,-1 1 1,1-1 0,0 0 0,-1 1 0,1-1 0,0 1-1,0-1 1,-1 1 0,1-1 0,0 1 0,0 0 0,0 0-1,0-1 1,-1 1 0,1 0 0,0 0 0,0 0 0,0 0-1,0 0 1,0 0 0,0 0 0,0 0 0,-1 0-1,1 0 1,0 0 0,0 1 0,0-1 0,0 0 0,0 1-1,-1-1 1,1 0 0,0 1 0,0-1 0,1 2 0,0 0-50,1 1 1,-1-1 0,0 1 0,0 0 0,0-1 0,0 1 0,0 0-1,0 0 1,-1 1 0,1-1 0,1 6 0,1 11 58,-1 1 0,-1 0 1,0 0-1,-3 31 0,-14 85 2706,16-151-1211,0 0 0,-1-20 0,1-23-1422,1 38-102,2-1 0,0 1 0,10-29 0,-12 43-62,0-1 0,0 1 0,1 0 0,0 0 0,0 0 0,0 0 0,0 0 0,1 0 0,0 1 0,0 0 0,0-1 0,0 2 0,1-1 0,-1 0 0,1 1 0,7-4 0,-11 7 7,0-1 0,1 1 0,-1-1 0,0 1-1,1 0 1,-1-1 0,0 1 0,1 0 0,-1 0 0,1 0 0,-1 0 0,0 0 0,1 0-1,-1 1 1,0-1 0,1 0 0,-1 1 0,0-1 0,0 1 0,1-1 0,-1 1-1,0 0 1,2 1 0,-1 0-4,1 0 0,-1 1 0,0-1-1,0 1 1,0-1 0,0 1 0,-1 0 0,1 0 0,1 5-1,1 4-2,0 0 0,-1 0 0,0 1 0,0 15-1,-2-11 42,-1 0 1,-4 31-1,0-7 5,4-40-147,0 0 0,0 0 0,0 0 1,0 0-1,0 0 0,0 0 0,0 0 1,0 0-1,1 0 0,-1 0 1,0 0-1,1 0 0,-1 0 0,0 0 1,1 0-1,-1-1 0,1 1 0,0 0 1,-1 0-1,2 0 0,4 4-794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1.9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76 1240,'36'-58'1467,"-30"48"5477,-6 9-2268,-1 1-4657,1 0-1,0 0 1,0 0-1,0-1 1,0 1-1,-1 0 1,1 0-1,0 0 1,0 0 0,0 0-1,-1 0 1,1 0-1,0 0 1,0 0-1,0 0 1,0 0-1,0-1 1,-1 1 0,1 0-1,0 0 1,0 0-1,0 0 1,0 0-1,0 0 1,0-1-1,0 1 1,0 0 0,-1 0-1,1 0 1,0 0-1,0-1 1,0 1-1,0 0 1,0 0-1,0 0 1,0-1 0,0 1-1,0 0 1,0 0-1,0 0 1,0 0-1,0-1 1,0 1-1,0 0 1,1 0 0,-4 76 3423,1-16-3574,-9 5 570,11-65-302,0 0-173,0 0-394,0 0-302,0 0 257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2.2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57 5729,'-10'-9'8442,"4"0"-5097,-2-1-1417,2 0-520,1 2-743,0 1-249,3 5-408,3 1-88,6 6-696,0 3-705,4 9 905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2.7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3649,'12'45'2519,"-8"-38"2353,-3-6-4741,0 1 0,0-1 1,-1 1-1,1-1 0,0 1 0,0 0 0,-1-1 0,1 1 0,-1-1 1,1 3-1,3 32 337,-2 0 0,-3 64 0,-1-66-224,3-14 1076,-1-20-1247,0 0-1,0 0 1,0-1-1,0 1 1,0 0-1,0 0 1,0 0-1,0 0 1,0 0-1,0 0 1,0 0-1,0 0 1,0 0-1,0 0 1,0 0-1,0 0 1,0 0-1,0 0 1,0 0-1,1 0 1,-1 0-1,0 0 1,0 0-1,0 0 1,0 0-1,0 0 1,0 0-1,0 0 1,0 0-1,0 0 1,0 0-1,0 0 1,0 0-1,0 0 1,0 0-1,0 0 1,1 0-1,5-33 2525,-6 32-2584,3-22 163,0-1 0,2 1 0,1 0 1,1 1-1,18-43 0,-24 63-199,1 0 0,-1 0 0,0 0 1,0 0-1,1 0 0,-1 0 0,1 1 0,0-1 1,0 0-1,-1 1 0,1 0 0,0-1 1,4-1-1,-5 3 7,0 0 0,0-1 1,0 1-1,0 0 0,0 0 1,1 0-1,-1 0 0,0 1 0,0-1 1,0 0-1,0 0 0,0 1 1,0-1-1,0 0 0,0 1 0,0-1 1,0 1-1,0-1 0,0 1 1,0 0-1,-1-1 0,1 1 1,0 0-1,0 0 0,-1 0 0,1-1 1,0 1-1,-1 0 0,1 0 1,-1 0-1,1 1 0,5 9 0,-1 1 0,-1-1 0,0 1 0,-1-1-1,0 1 1,0 0 0,-1 1 0,-1-1 0,0 0 0,-1 0 0,0 1-1,-1-1 1,0 0 0,-1 0 0,-1 0 0,0 0 0,-7 18-1,10-30 30,0 0 0,0 0 0,0 0 0,0 0 0,0 0 0,0 0 0,0-1 0,0 1 0,0 0 0,0 0 0,-1 0 0,1 0 0,0 0 0,0 0 0,0 0 0,0 0 0,0 0 0,0 0 0,-1-1 0,1 1 0,0 0 0,0 0 0,0 0 0,0 0 0,0 0 0,-1 0 0,1 0 0,0 0 0,0 0-1,0 0 1,0 0 0,0 0 0,-1 0 0,1 0 0,0 0 0,0 1 0,0-1 0,0 0 0,0 0 0,0 0 0,-1 0 0,1 0 0,0 0 0,0 0 0,0 0 0,0 0 0,0 0 0,0 1 0,0-1 0,0 0 0,-1 0 0,1 0 0,0 0 0,0 0 0,0 0 0,0 1 0,0-1 0,0 0 0,0 0 0,0 0 0,0 0-1,0 0 1,0 0 0,0 1 0,-4-22 470,3-29-68,3 33-358,0 0 1,1 0-1,7-22 0,-8 33-80,0 0 0,0 0 0,1 0 0,0 0 0,0 1 0,0-1 0,1 1 0,-1 0 0,1 0-1,0 0 1,1 1 0,5-6 0,-9 9 10,1 0-1,-1 0 1,0 0-1,0 1 1,0-1-1,0 0 1,1 1-1,-1-1 1,0 0 0,1 1-1,-1 0 1,0-1-1,1 1 1,-1 0-1,1 0 1,-1 0-1,0 0 1,1 0-1,-1 0 1,1 0-1,-1 0 1,0 0 0,1 1-1,-1-1 1,1 1-1,-1-1 1,0 1-1,0-1 1,1 1-1,-1 0 1,0 0-1,0-1 1,0 1 0,0 0-1,0 0 1,0 0-1,0 0 1,0 1-1,0-1 1,0 0-1,-1 0 1,1 0-1,0 1 1,-1-1-1,1 2 1,3 5-22,-1 0 0,-1 0 0,0 0 1,0 1-1,2 15 0,2 68 6,-6-88-177,0 0 0,0 0 1,0 0-1,1 1 0,0-1 1,0 0-1,0 0 0,2 5 1,5-8-489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3.1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73 5001,'47'-72'6121,"-45"76"-4520,2 5-641,0 10-88,0 3 0,1 7-352,-4 0-168,0-3-183,-2-5 7,-2-7 72,1-2 48,-4-9-96,6-2-416,-3-4 160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3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32 5945,'-6'-13'8018,"2"5"-5521,2 1-1033,1 5-800,2 2-392,-1-1-432,0 1-704,0 0 592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3.8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40 1760,'24'72'1711,"-23"-70"-1500,-1-1 0,1 1-1,-1-1 1,1 0-1,-1 0 1,1 1 0,0-1-1,0 0 1,-1 0-1,1 0 1,0 0 0,0 0-1,0 0 1,0 0-1,3 2 1,10-3 1995,-9 0-1152,14-1 978,-14 1-1552,1-1-1,-1 1 1,1 1-1,-1-1 0,10 3 1,-14-3-449,-1 0 0,0 0 0,1 0 0,-1 1 0,1-1 0,-1 0 0,0 0 0,1 1 0,-1-1 0,0 0 0,0 0 0,1 1 0,-1-1 0,0 1 0,0-1 0,1 0 0,-1 1 0,0-1 0,0 0 0,0 1 0,0-1 0,1 1 0,-1-1 0,0 1 0,0-1 0,0 0 0,0 1 0,0-1 0,0 1 0,0-1 0,0 1 0,0-1 0,-1 0 0,1 1 0,0-1 0,0 1 0,0-1 0,0 0 0,-1 1 0,-9 17 160,8-16-111,-5 8 26,0-1 0,-1 0 0,-16 14 1,20-19 48,0-1 0,-1 1 0,1-1 0,-1-1 0,0 1 0,0-1 0,0 1 0,0-1 0,0-1 0,-9 3 0,13-8 1447,9-2-1201,4 3-416,-1 0 1,0 0-1,1 1 0,0 1 1,-1 0-1,20 0 1,-29 1 5,1 0 0,0 1 0,0-1 0,-1 0 1,1 1-1,0 0 0,-1-1 0,1 1 1,-1 0-1,1 0 0,-1 1 0,1-1 1,-1 0-1,0 1 0,0 0 0,1-1 1,-1 1-1,0 0 0,0 0 0,-1 0 1,1 0-1,0 0 0,-1 1 0,1-1 1,-1 1-1,0-1 0,0 0 0,0 1 1,0 0-1,0-1 0,-1 1 0,1 0 1,-1-1-1,0 1 0,1 4 0,-2 1 8,0 0 0,0-1 0,0 1 0,-1-1 0,0 0 0,-1 1 0,0-1 0,0 0 0,0 0 0,-1-1 0,0 1 0,0-1-1,0 0 1,-9 9 0,0 0 44,-1-2 0,0 0 0,-1 0 0,-27 16 0,39-27-9,-1 0-1,0 0 1,0 0 0,0 0 0,0-1-1,0 1 1,-1-1 0,-5 1-1,9-2-21,1 0-1,-1 0 1,1 0-1,-1 0 1,1 0-1,-1 0 1,1 0-1,-1 0 0,1 0 1,-1-1-1,1 1 1,-1 0-1,1 0 1,0 0-1,-1 0 1,1-1-1,-1 1 0,1 0 1,0-1-1,-1 1 1,1 0-1,0 0 1,-1-1-1,1 1 1,0-1-1,-1 1 0,1 0 1,0-1-1,-1 0 1,1-1 6,0 1 0,0-1 0,0 1 0,0-1 0,1 0 1,-1 1-1,0-1 0,1 1 0,-1-1 0,1 1 0,0-1 0,-1 1 1,1-1-1,1-1 0,3-5-12,1-1 1,0 2 0,0-1-1,0 0 1,1 1-1,9-7 1,52-36-74,-14 10 69,47-48 67,-85 73-42,-1-1 0,-1-1 0,21-32 1,-31 44-14,-1-1 0,0 0 0,-1 0 0,1 0 0,-1 0 0,-1 0 0,1 0 0,-1 0 0,0-1 0,0 1 0,-1-1 0,0 1 0,0 0 0,0-1 0,-1 1 0,-2-10 0,3 15-11,-1-1-1,1 1 0,0-1 1,-1 1-1,1 0 0,-1 0 1,0-1-1,1 1 0,-1 0 1,0 0-1,0 0 0,0-1 1,1 1-1,-1 0 0,-2-1 1,2 2-6,1-1 1,-1 1-1,0 0 1,1 0 0,-1 0-1,1 0 1,-1 0-1,0 0 1,1 0 0,-1 0-1,0 0 1,1 0 0,-1 0-1,1 0 1,-1 0-1,0 0 1,1 0 0,-1 1-1,1-1 1,-1 0 0,1 0-1,-1 1 1,1-1-1,-2 1 1,0 1-16,-1 1 0,0 0 0,1-1 1,0 1-1,-1 0 0,1 0 0,0 1 0,1-1 0,-1 0 0,-1 6 1,-2 5-16,1 0 1,1 0 0,0 1 0,1 0 0,0 29-1,2-35 39,0 0 0,1 1-1,0-1 1,1 0 0,0 0-1,0 1 1,1-2 0,0 1 0,1 0-1,7 13 1,-9-19 37,-1-1 0,1 1 0,0-1 1,0 0-1,0 0 0,0 0 0,1 0 0,-1 0 1,0 0-1,1 0 0,-1-1 0,1 0 0,0 1 1,0-1-1,-1 0 0,1 0 0,0 0 0,5 0 1,-6-1-97,0 0 1,0 0 0,0 0 0,0 0 0,0 0 0,0-1 0,0 1 0,0-1 0,0 0 0,0 1 0,0-1 0,0 0 0,0 0 0,2-2-1,-2 2-353,0-1-1,0 0 1,-1 1-1,1-1 1,0 0-1,-1 0 1,1 0-1,0-3 0,1 3-1532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4.2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9 147 5369,'-8'-7'12482,"25"6"-6919,-7 1-7098,806-32 2503,-2-43 231,-744 67-925,153-8 961,-223 15-1229,0 1 1,0 0 0,0 0-1,0 0 1,0 0-1,0 0 1,0 0 0,0 0-1,0 0 1,0 0-1,0 0 1,0 0 0,0-1-1,-1 1 1,1 0-1,0 0 1,0 0 0,0 0-1,0 0 1,0 0-1,0 0 1,0 0 0,1 0-1,-1 0 1,0-1-1,0 1 1,0 0 0,0 0-1,0 0 1,0 0-1,0 0 1,0 0 0,0 0-1,0 0 1,0 0-1,0 0 1,0 0 0,0 0-1,0-1 1,0 1-1,0 0 1,0 0 0,1 0-1,-1 0 1,-3-2 1299,2 1-698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5.7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 4433,'1'-10'9707,"2"27"-7443,1 34-1892,2 41 1257,-8 151 0,1-225-2081,1-19 98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 2192,'-2'-4'1929,"2"4"-1828,1 0 1,-1 0 0,0 0 0,0 0-1,0 0 1,0 0 0,0 0-1,0 0 1,0 1 0,1-1 0,-1 0-1,0 0 1,0 0 0,0 0 0,0 0-1,0 0 1,0 0 0,1 0-1,-1 0 1,0 0 0,0 0 0,0-1-1,0 1 1,0 0 0,0 0 0,1 0-1,-1 0 1,0 0 0,0 0-1,0 0 1,0 0 0,0 0 0,0 0-1,0 0 1,0 0 0,1-1 0,-1 1-1,0 0 1,0 0 0,0 0-1,0 0 1,0 0 0,0 0 0,0 0-1,0-1 1,0 1 0,0 0 0,0 0-1,0 0 1,0 0 0,0 0-1,0 0 1,0-1 0,0 1 0,0 0-1,0 0 1,0 0 0,0 0 0,0 0-1,0 0 1,0-1 0,0 1-1,0 0 1,0 0 0,0 0 0,0 0-1,0 0 1,-1 0 0,1 0 0,7-1-811,27-3 1431,-17 1-459,1 1-1,0 1 1,25 1-1,-22 3-80,-17-2-75,1 0-1,0 0 0,-1-1 0,1 0 0,0 0 0,-1 0 0,1 0 0,0-1 1,-1 0-1,1 0 0,-1 0 0,7-3 0,-5 3 115,-6 1-246,0 0 0,1 0-1,-1 0 1,0 0-1,0 0 1,1 0 0,-1-1-1,0 1 1,1 0 0,-1 0-1,0 0 1,0 0-1,1 0 1,-1-1 0,0 1-1,0 0 1,1 0 0,-1 0-1,0-1 1,0 1-1,1 0 1,-1 0 0,0-1-1,0 1 1,0 0 0,0 0-1,0-1 1,1 1-1,-1 0 1,0-1 0,0 1-1,0 0 1,0 0 0,0-1-1,0 0 1,0 0-643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6.0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88 3145,'-18'-1'5954,"7"2"1030,137-6-1828,69-15-5191,-140 14 418,17-2-323,-9 3 105,102-23 1,-164 27-149,0 1 0,0 0 0,0 0 0,0-1 0,0 1 0,0-1 0,0 1-1,0-1 1,0 1 0,0-1 0,0 1 0,0-1 0,0 0 0,-1 1 0,1-1 0,0 0 0,-1 0 0,2-1 0,-5-1-15,-8 5-859,-3 3-470,-10 7 565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6.4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53 4841,'-1'0'254,"1"-1"-1,-1 1 1,1-1 0,0 1-1,0 0 1,-1-1-1,1 1 1,0-1 0,0 1-1,0-1 1,-1 1 0,1-1-1,0 1 1,0-1-1,0 1 1,0-1 0,0 1-1,0-1 1,0 1 0,0-1-1,0 1 1,0-1 0,0 1-1,1-1 1,-1 1-1,0-1 1,0 1 0,0-1-1,1 0 1,14-12 2256,-9 9-2250,0 1 1,1 0-1,12-5 1,-8 6-122,0 0-1,0 1 1,0 0 0,0 0-1,0 1 1,0 1 0,0 0-1,21 4 1,-26-4-137,0 1 0,0-1 1,-1 1-1,1 0 0,-1 0 0,1 1 1,-1 0-1,0 0 0,0 0 0,0 0 1,0 1-1,0 0 0,-1 0 0,0 0 1,0 1-1,0-1 0,6 9 0,-9-8-1,1-1 0,-1 0 0,1 1 0,-1-1 0,0 1 0,-1-1 0,1 1 0,-1 0 0,0-1-1,0 1 1,-1-1 0,1 1 0,-1-1 0,0 1 0,0-1 0,0 1 0,-1-1 0,1 0 0,-1 1-1,0-1 1,-1 0 0,1 0 0,-4 3 0,-4 7 78,-1 0-1,-1-1 1,0-1 0,-25 20-1,31-27-13,0-1 0,-1 1 0,1-1 1,-1-1-1,0 1 0,0-1 0,-1 0 0,1-1 0,-9 2 0,12-3-14,1 0 0,-1-1 0,0 0 1,1 0-1,-1 0 0,0 0 0,1 0 0,-1-1 0,0 1 0,1-1 0,-1 0 0,1 0 0,-1 0 0,1-1 1,0 1-1,0-1 0,-1 0 0,1 0 0,0 0 0,0 0 0,-3-4 0,5 5-33,1 1-1,-1-1 1,0 1-1,1-1 1,-1 1 0,1-1-1,-1 0 1,1 1-1,-1-1 1,1 0-1,0 1 1,-1-1 0,1 0-1,0 0 1,0 1-1,-1-1 1,1 0-1,0 0 1,0 0 0,0 1-1,0-1 1,0 0-1,0 0 1,0 1-1,0-1 1,0 0 0,0 0-1,1 0 1,-1 1-1,0-2 1,2 1-5,-1-1 0,0 1 1,0 0-1,0 0 0,1 0 1,-1 0-1,1 0 0,-1 0 0,1 1 1,-1-1-1,1 0 0,-1 1 1,3-2-1,3 1 0,0-1 1,0 1-1,0 0 0,0 0 1,0 1-1,11 1 0,-8 2 36,1 0-1,-1 1 1,0 0-1,0 1 0,0 0 1,-1 0-1,0 1 1,0 1-1,0-1 0,13 15 1,-7-9 97,0 1 0,18 9 0,-32-21-131,0 0 1,0 0-1,0-1 0,1 1 0,-1 0 0,0-1 0,0 0 1,0 1-1,1-1 0,-1 1 0,0-1 0,1 0 0,-1 0 1,0 0-1,0 0 0,1 0 0,-1 0 0,0 0 0,1 0 1,-1-1-1,0 1 0,0 0 0,3-2 0,5-5-17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6.9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12 3689,'0'-11'7832,"1"22"-3699,0 19-3421,-4 416 1651,0-380-2230,-3 29 489,1-130-759,5 7-158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7.2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71 1 5465,'0'4'7798,"-2"9"-4001,-8 83-2542,-22 353-28,31-438-1010,0 0 0,-1 0 0,0 0 0,-5 12 0,7-23-211,0 0 1,0 0-1,0 0 1,0 0-1,0 0 1,0 0-1,0 0 0,0 0 1,0 0-1,0 1 1,0-1-1,0 0 0,0 0 1,0 0-1,0 0 1,0 0-1,0 0 0,0 0 1,0 0-1,0 0 1,0 0-1,0 0 0,0 0 1,-1 0-1,1 0 1,0 1-1,0-1 0,0 0 1,0 0-1,0 0 1,0 0-1,0 0 1,0 0-1,0 0 0,0 0 1,0 0-1,-1 0 1,1 0-1,0 0 0,0 0 1,0 0-1,0 0 1,0 0-1,0 0 0,0 0 1,0 0-1,0 0 1,0 0-1,0 0 0,-1 0 1,1 0-1,0-1 1,0 1-1,0 0 1,0 0-1,0 0 0,0 0 1,0 0-1,0 0 1,0 0-1,-4-6 104,2 3-176,-2-3 56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7.9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87 116 4457,'2'-7'5242,"-3"8"-1998,-3 17-1932,-1 105 309,1-27-394,-23 146-1,21-228 714,6-14-1897,0 0 1,0 0-1,-1 0 1,1 0-1,0 0 1,0 0-1,-1 0 1,1 0-1,0-1 1,0 1-1,-1 0 1,1 0-1,0 0 1,0 0-1,0 0 1,-1 0-1,1 0 1,0-1-1,0 1 1,0 0-1,0 0 1,-1 0 0,1 0-1,0-1 1,0 1-1,0 0 1,0 0-1,0 0 1,0-1-1,0 1 1,-1 0-1,1-1 1,-9-25 1187,0-19-998,1 0 1,2 0 0,3-1-1,4-89 1,0 117-250,2 0 0,0 0 1,1 1-1,0-1 0,2 1 0,0 0 1,12-22-1,-14 31-7,1 1-1,0-1 1,0 1 0,1 0 0,-1 0 0,2 1 0,8-8-1,-10 10 5,0 1 0,-1 0-1,1 0 1,1 0 0,-1 1-1,0 0 1,1 0 0,-1 0-1,1 0 1,0 1 0,-1 0-1,8 0 1,-9 0 8,-1 1 0,1 0 1,-1 1-1,0-1 0,1 0 0,-1 1 0,1 0 0,-1 0 1,0 0-1,0 0 0,1 0 0,-1 1 0,0-1 0,0 1 1,0 0-1,-1 0 0,1 0 0,0 0 0,-1 1 0,1-1 1,-1 1-1,0-1 0,0 1 0,0 0 0,0 0 0,0 0 1,-1 0-1,1 0 0,-1 0 0,0 0 0,0 1 0,0-1 1,0 0-1,-1 1 0,1-1 0,-1 1 0,0-1 0,0 0 1,0 1-1,0-1 0,-1 1 0,1-1 0,-1 0 0,0 1 1,0-1-1,0 0 0,-1 0 0,-1 5 0,-2 1 16,-1-1 0,1 1-1,-1-1 1,-1-1 0,1 1-1,-2-1 1,1 0 0,-1 0 0,1-1-1,-2 0 1,1-1 0,-1 1-1,0-2 1,0 1 0,0-1-1,0-1 1,-1 0 0,-16 4 0,-7-10 106,20-4-27,12 7-80,1 0-1,0-1 1,0 1-1,-1 0 1,1-1-1,0 1 1,0 0-1,0-1 1,0 1-1,-1 0 1,1-1-1,0 1 1,0-1-1,0 1 1,0 0-1,0-1 1,0 1-1,0-1 1,0 1-1,0-1 1,0 1-1,1 0 1,-1-1-1,0 1 1,0 0-1,0-1 1,0 1-1,0-1 1,1 1-1,-1-1 1,1 0-5,1 0 0,-1 0 1,0-1-1,1 1 1,-1 0-1,0 0 0,1 1 1,-1-1-1,1 0 0,-1 0 1,1 1-1,0-1 0,-1 1 1,1-1-1,0 1 1,-1 0-1,1 0 0,2 0 1,35 1-56,-34-1 52,4 1-9,1 0-1,0 1 1,-1 1 0,0-1 0,1 1 0,-1 1 0,0-1 0,-1 2 0,1-1 0,15 12 0,-21-14 9,-1 0 1,1 1 0,-1-1 0,0 0 0,0 1-1,0 0 1,0-1 0,0 1 0,-1 0-1,1 0 1,-1 0 0,0 0 0,1 0 0,0 6-1,-2-5 6,0-1 0,0 1-1,0-1 1,-1 1 0,1-1-1,-1 1 1,0-1-1,0 0 1,0 1 0,0-1-1,0 0 1,-1 0 0,0 0-1,1 0 1,-1 0 0,0 0-1,-3 2 1,1 1 27,-1-1 1,0 0-1,0 0 1,-1 0-1,1-1 1,-1 0-1,0 0 1,0 0-1,-1 0 1,1-1-1,-1 0 1,1-1-1,-12 3 1,13-4-1,1 0 0,-1 0 0,1-1 0,-1 0 0,0 0 0,1 0 0,-1-1 0,0 1 0,1-1 0,-1 0 0,1 0 0,-1-1 0,1 1 0,0-1 0,-1 0 0,1-1 0,0 1 0,0 0 0,1-1 0,-1 0 0,-5-5 0,8 7-52,1 1 1,-1-1 0,1 1-1,-1-1 1,0 1 0,1-1-1,-1 1 1,1-1-1,-1 0 1,1 1 0,0-1-1,-1 0 1,1 0-1,0 1 1,-1-1 0,1 0-1,0 0 1,0 1 0,0-1-1,-1 0 1,1 0-1,0 0 1,0 1 0,0-1-1,0 0 1,1 0-1,-1-1 1,1 1-118,-1 1 0,1-1 0,0 0 0,0 0 0,0 1 0,-1-1 0,1 1 0,0-1 0,0 1 0,0-1 0,0 1 0,0 0 0,0-1 0,0 1 0,0 0 0,0 0 0,0 0-1,0 0 1,2 0 0,14-1-1024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8.2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4697,'3'5'9090,"2"26"-8015,-2 122 1548,2 55-2105,1-141-405,-1-5 4249,-5-82-3083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8.5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5177,'1'53'8549,"1"4"-5217,0 144-2215,-4-145-180,5 73 1,-3-128-825,1 14-128,-2-12 585,-3-7 1590,3 2-1153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8.9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4 140 2737,'-1'-3'927,"0"-1"1,1 0 0,-1 1 0,1-1 0,0 0-1,0 1 1,0-1 0,1 0 0,-1 0 0,1 1-1,2-7 1,-1 5-310,0-1-1,0 1 0,1 0 1,0 0-1,0 0 0,1 0 1,4-5-1,-5 6-520,0 0-1,1 1 0,0-1 0,-1 1 0,1 0 1,1 0-1,-1 0 0,0 1 0,1-1 1,-1 1-1,1 0 0,0 0 0,-1 1 1,1 0-1,0-1 0,0 1 0,0 1 1,9-1-1,-8 2-103,0 0 0,-1 1 0,1 0 0,0 0 0,-1 0 0,1 1 0,-1 0 0,0 0 0,0 0 1,0 0-1,0 1 0,-1 0 0,5 5 0,-6-7-2,0 1 1,0 0 0,0 0-1,-1 1 1,0-1-1,1 0 1,-1 1 0,-1-1-1,1 1 1,0 0-1,-1-1 1,0 1 0,0 0-1,0 0 1,0 0-1,0 0 1,-1 0 0,0 0-1,0 0 1,0 4-1,-3 3 2,-1 0 0,0-1-1,0 0 1,-1 0-1,0 0 1,0-1 0,-9 11-1,-4 4 62,-29 29 1,43-49-24,0 1 0,0-1 0,-1-1 1,0 1-1,0 0 0,0-1 0,0 0 1,0 0-1,0-1 0,-1 0 0,0 0 1,1 0-1,-7 1 0,29-3 443,0-2 0,0 0 0,0 0 0,0-2 0,0 0 0,27-11 0,-29 9-412,0-1 0,-1 0 0,0-1 0,0-1 0,23-20 0,-36 29-69,-1 0 1,0 0-1,0 0 0,0 0 0,0 0 0,0 0 1,1 0-1,-1 0 0,0 0 0,0 0 0,0 0 1,0 0-1,0 0 0,0-1 0,0 1 0,1 0 1,-1 0-1,0 0 0,0 0 0,0 0 0,0 0 1,0-1-1,0 1 0,0 0 0,0 0 0,0 0 1,0 0-1,0 0 0,0-1 0,0 1 0,0 0 1,0 0-1,0 0 0,0 0 0,0 0 0,0-1 1,0 1-1,0 0 0,0 0 0,0 0 0,0 0 1,0 0-1,0 0 0,0-1 0,0 1 0,-1 0 1,1 0-1,0 0 0,0 0 0,0 0 0,0 0 1,0 0-1,0-1 0,-1 1 0,-7 0 404,-8 2-212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9.3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20 4577,'-12'16'2814,"1"0"-554,11-16-2115,0 0 0,0 0 0,1 0 0,-1 0 0,0 0 1,0 0-1,0 0 0,0 0 0,0 0 0,0 0 0,0 0 0,0 0 0,1 0 0,-1 0 0,0 0 1,0 0-1,0 0 0,0 0 0,0 0 0,0 0 0,0 0 0,0 0 0,0 0 0,0 0 0,0 1 0,1-1 1,-1 0-1,0 0 0,0 0 0,0 0 0,0 0 0,0 0 0,0 0 0,0 0 0,0 0 0,0 1 1,0-1-1,0 0 0,0 0 0,0 0 0,0 0 0,0 0 0,0 0 0,0 0 0,0 0 0,0 1 0,0-1 1,0 0-1,0 0 0,0 0 0,0 0 0,0 0 0,11-4 843,1 0 0,-1 0 1,22-2-1,2 2-448,36 0 0,-22 3-270,-46 1-339,0 0 0,0-1 1,-1 1-1,1 0 1,0-1-1,0 1 1,-1-1-1,1 0 1,0 0-1,-1 0 1,1 0-1,-1-1 1,1 1-1,-1-1 1,0 1-1,1-1 1,-1 0-1,0 0 1,0 0-1,3-4 1,-5 5-3755,-1 1 1628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29.6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0 6017,'0'18'10139,"5"76"-9015,-5-83-1073,9 135 1352,-9-118-957,-1 1 0,-2-1 1,-6 33-1,6-54-437,-2-15-1007,-1-10 512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9 332 2056,'-8'6'3007,"8"-7"2475,10-8-916,1-1-5742,-4 4 1301,7-6 279,-1-1-1,24-29 0,-5 1-6,-1-2 0,46-87 0,-76 128-386,0 0 1,0 0-1,0 0 1,0 0 0,-1 0-1,1 0 1,-1 0-1,1 0 1,-1-1-1,0-2 1,0 5-9,0-1 0,0 1 0,0 0 0,0 0 0,0-1 0,0 1 0,0 0 0,0 0 0,-1 0 0,1-1 0,0 1 1,0 0-1,0 0 0,0 0 0,-1-1 0,1 1 0,0 0 0,0 0 0,0 0 0,-1 0 0,1 0 0,0 0 0,0 0 0,-1 0 0,1-1 0,0 1 0,0 0 0,-1 0 1,-13 3 4,11-1-18,0-1 1,1 1 0,-1-1-1,0 1 1,1 0-1,-1 0 1,1 0 0,0 1-1,0-1 1,0 1-1,0-1 1,0 1 0,0-1-1,0 1 1,-1 5-1,1-4 3,0 1 0,1-1-1,-1 1 1,1-1-1,0 1 1,1 0 0,-1-1-1,1 1 1,0 0-1,1 5 1,-1-9 8,0 1 0,0-1 0,1 0 0,-1 0 0,1 0 0,-1 0-1,1 0 1,-1 0 0,1-1 0,0 1 0,0 0 0,-1 0 0,1 0 0,0 0 0,0-1 0,0 1 0,0 0 0,0-1 0,0 1 0,0-1 0,0 1 0,0-1 0,0 1 0,0-1-1,0 0 1,0 0 0,2 1 0,2 0 17,-1-1 0,1 0-1,0 1 1,9-2 0,-6-1 4,0 1 1,-1-2 0,1 1-1,-1-1 1,0 0 0,1-1 0,-1 1-1,7-7 1,-2 4 24,23-11 0,-35 16-45,0 1-1,0 0 1,1 0-1,-1 0 0,0 0 1,1 0-1,-1-1 1,0 1-1,0 0 0,1 0 1,-1 0-1,0 0 1,1 0-1,-1 0 0,0 0 1,1 0-1,-1 0 1,0 0-1,1 0 1,-1 1-1,0-1 0,0 0 1,1 0-1,-1 0 1,0 0-1,1 0 0,-1 1 1,0-1-1,0 0 1,1 0-1,-1 0 1,0 1-1,0-1 0,0 0 1,1 0-1,-1 1 1,0-1-1,0 0 0,0 0 1,0 1-1,0-1 1,1 0-1,-1 1 0,0-1 1,0 0-1,0 0 1,0 1-1,0-1 1,0 0-1,0 1 0,0-1 1,0 0-1,0 1 1,0-1-1,0 0 0,0 1 1,-1-1-1,1 0 1,0 0-1,0 1 1,0-1-1,0 0 0,0 0 1,-1 1-1,1-1 1,-6 4 216,-5 8-155,-23 20 0,19-19-37,-19 21 1,30-29-23,1 0 1,-1 0-1,1 0 0,0 0 0,0 0 0,1 1 1,-1-1-1,1 1 0,1 0 0,-1-1 1,1 1-1,0 0 0,0 0 0,1 0 1,0 0-1,0 8 0,0-13 5,1 0 1,-1 1-1,1-1 0,-1 0 0,1 1 1,-1-1-1,1 0 0,0 0 0,-1 0 0,1 0 1,0 0-1,0 0 0,0 0 0,0 0 1,0 0-1,0 0 0,0 0 0,0 0 1,1-1-1,-1 1 0,0 0 0,0-1 1,1 1-1,-1-1 0,0 1 0,1-1 1,-1 0-1,0 0 0,1 1 0,-1-1 1,0 0-1,1 0 0,-1 0 0,1-1 1,-1 1-1,2-1 0,3 0 40,0 0 0,0 0-1,0-1 1,0 0 0,-1 0 0,1 0-1,6-5 1,-9 5-22,0 1 0,0-1 0,0 0 0,-1 0 0,1-1 0,-1 1 1,1-1-1,-1 1 0,0-1 0,0 0 0,0 1 0,0-1 0,0 0 0,-1-1 0,0 1 0,1 0 0,0-7 0,-1 9-613,1-3 1189,-3 3-3695,0 0-3416,0 1 3292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30.0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320 90 5665,'0'-30'9338,"-7"4"-5544,5 24-3708,1 0 0,0 0 1,-1 0-1,1 0 0,-1 0 1,0 0-1,1 1 0,-1-1 1,0 0-1,0 1 0,0-1 1,0 1-1,-1 0 0,1 0 1,0 0-1,0 0 0,-1 0 1,1 0-1,-1 1 0,-2-1 1,-2 0-64,1 0 0,-1 0 0,1 1-1,-1-1 1,1 2 0,-1-1 0,1 1 0,-1 0 0,1 0 0,-1 1 0,1 0 0,0 0 0,0 0 0,-8 5 0,6-2-16,0 1 0,1-1 0,0 1-1,0 0 1,0 1 0,1 0 0,0 0 0,0 1 0,-5 7 0,-4 13-15,1 0 0,1 1 0,2 0 0,-15 56 0,23-72 39,0 1 0,0 0 0,1-1 0,1 1 0,1 0-1,0 0 1,0 0 0,5 24 0,-4-34 71,0 1 0,0 0-1,1-1 1,-1 1 0,1 0-1,0-1 1,0 0 0,1 1-1,-1-1 1,1 0 0,0 0 0,0-1-1,1 1 1,-1-1 0,1 1-1,-1-1 1,1 0 0,0 0-1,0-1 1,0 1 0,1-1 0,-1 0-1,1 0 1,-1 0 0,1-1-1,0 0 1,-1 1 0,8-1 0,3 0-31,0-1 0,0-1 0,0 0 0,1-1 0,-1 0 0,-1-2 0,1 1 0,0-2 0,-1 0 0,0-1 0,0 0 0,-1-1 0,0-1 0,14-10 0,-27 18-145,0 0 0,0 0 1,0 0-1,0 0 0,0 0 0,0 0 1,0 0-1,0 0 0,0 0 0,0 0 0,0 0 1,0 0-1,0 0 0,0 0 0,0 0 0,0 0 1,0 0-1,0 0 0,0 0 0,0 0 0,0 0 1,0 0-1,0 0 0,0 0 0,0 0 0,0 0 1,0 0-1,0-1 0,0 1 0,0 0 0,0 0 1,0 0-1,0 0 0,0 0 0,0 0 1,0 0-1,0 0 0,0 0 0,0 0 0,0 0 1,0 0-1,-10 2-1563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31.0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391 62 3961,'29'-29'3303,"-23"25"-2122,-1-1 0,1 1 1,0 0-1,0 1 0,1-1 1,-1 1-1,9-2 0,-32 9 376,-32 3 0,16-3-1449,-6 3-14,-97 18 80,111-18-160,1 0 0,-1 2 0,-29 15 0,35-15-9,14-7-5,0 0 0,0 0 0,0 1 0,0-1 0,1 1 1,0 1-1,-6 3 0,10-6 0,0-1-1,-1 0 1,1 1 0,0-1 0,0 0 0,0 1 0,-1-1 0,1 1 0,0-1 0,0 0-1,0 1 1,0-1 0,0 1 0,0-1 0,0 0 0,0 1 0,0-1 0,0 1 0,0-1-1,0 0 1,0 1 0,0-1 0,0 1 0,0-1 0,0 0 0,1 1 0,-1-1 0,0 1-1,0-1 1,0 0 0,1 1 0,-1-1 0,0 0 0,0 1 0,1-1 0,-1 0 0,0 0 0,1 1-1,-1-1 1,0 0 0,1 0 0,-1 0 0,0 1 0,1-1 0,0 0 0,23 11 54,-18-9-33,49 16 201,95 19 1,-34-11 2,-116-26-219,1 0 1,0 1 0,-1-1-1,1 0 1,-1 0 0,1 0-1,-1 0 1,1 0 0,-1 1-1,1-1 1,0 0 0,-1 0-1,1 1 1,-1-1-1,0 0 1,1 1 0,-1-1-1,1 0 1,-1 1 0,1-1-1,-1 1 1,0-1 0,1 1-1,-1-1 1,0 1-1,1 0 1,-2 0 0,1-1 0,0 1 0,-1 0 0,1-1 0,0 1 0,-1-1 0,1 1 0,-1 0 0,1-1 0,-1 1 0,1-1 0,-1 1 0,1-1 0,-1 0 0,0 1 0,1-1 0,-2 1 0,-41 15 137,38-14-126,-37 13 12,2 2 1,-1 2 0,2 2 0,1 1 0,-65 50 0,101-71-30,1 0 1,-1 0-1,1 0 0,0 0 0,-1 0 1,1 0-1,0 0 0,0 1 0,0-1 1,0 1-1,0-1 0,0 1 1,0-1-1,0 1 0,1-1 0,-1 1 1,1 0-1,-1-1 0,1 1 1,-1 0-1,1 2 0,1-3 5,-1 1 1,1-1-1,0 0 0,-1 0 1,1 0-1,0 0 0,0 1 1,0-1-1,0 0 0,0-1 0,0 1 1,0 0-1,0 0 0,1 0 1,-1-1-1,0 1 0,0 0 1,1-1-1,-1 1 0,0-1 0,1 0 1,-1 1-1,1-1 0,-1 0 1,3 0-1,46 6 335,0-3 0,67-4 1,-83 1-254,-25-1-64,110-5 352,-106 4-302,-1 0 1,1-1-1,-1 0 0,1 0 0,-1-2 0,0 1 1,12-8-1,-24 12-115,0 0 0,1 0 0,-1 0 0,0 0 0,1 0 0,-1 0 0,1-1 0,-1 1 0,0 0 0,1 0 0,-1 0 0,0 0 0,1-1 0,-1 1 0,0 0 0,0 0 0,1-1 0,-1 1 0,0 0 0,0-1 0,1 1 0,-1 0 0,0-1 0,0 1 0,0 0 0,1-1 0,-1 1 0,0 0 0,0-1 0,0 1 0,0 0 0,0-1 0,0 1 0,0-1 0,0 1 0,0 0 0,0-1 0,0 1 0,0 0 0,0-1 0,0 1 0,0-1 0,-1 1 0,1 0 0,0-1 0,-2 0-592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31.3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6 5049,'1'-5'5766,"-3"7"-2884,-4 11-1278,-14 53 389,15-52-1899,1 0 1,-1 0-1,2 0 0,0 1 0,-1 28 1,4-41-62,0 0 1,0 1 0,0-1-1,0 0 1,0 0-1,1 0 1,0 0 0,-1 0-1,1 0 1,0 0-1,0 0 1,0 0 0,0 0-1,0 0 1,0 0 0,1 0-1,-1-1 1,0 1-1,1-1 1,0 1 0,-1-1-1,1 1 1,0-1-1,0 0 1,0 0 0,-1 0-1,1 0 1,0 0-1,3 0 1,-2 0-9,0-1-1,0 1 1,0-1 0,0 0-1,0 0 1,0 0 0,0-1-1,0 1 1,-1-1-1,1 1 1,0-1 0,0 0-1,0 0 1,0-1 0,-1 1-1,1 0 1,0-1 0,-1 0-1,1 1 1,3-5-1,13-16-45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31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43 10882,'-16'-20'7186,"10"8"-5506,0 5-800,6 4-447,1 2-281,1 2-433,-2-1-511,0 0 512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32.0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 37 5409,'1'3'7522,"-1"-4"-4602,2-1-1119,-2 2-513,0-1-296,16-2-552,34-8-192,-28 4-208,-1 2-32,-3 1-704,-8-2-688,-5 6-3769,-8 3 3000</inkml:trace>
  <inkml:trace contextRef="#ctx0" brushRef="#br0" timeOffset="1">10 143 2248,'-6'9'2065,"3"-4"1392,5-3 704,1-1-1161,-3-1-919,0-1-393,14 1-736,7 0-392,31 1-352,-29-5-104,-4 3 312,0-4-680,-3 1 280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32.3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5 5753,'-4'-5'7770,"2"6"-5194,1 5-1735,0 4-73,-2 9-208,1 3-24,-1 10-208,1 1-160,-4 0-88,3 3-16,-2-7-8,1-3 8,3-4 0,-2-8 8,3-6-192,0-4 3545,-2-4-2609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37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54 231 3689,'-44'-48'3355,"43"45"-2985,-1 1 0,1 0 0,0-1 0,0 0-1,0 1 1,0-1 0,1 1 0,-1-1 0,1 0 0,0 0-1,0 1 1,-1-1 0,2 0 0,-1 0 0,0 1 0,2-6-1,-1 1 205,2 0 0,-1 0-1,1 1 1,4-9-1,-3 7-431,1 0 0,0 1 0,0 0 0,1 0 0,0 1 0,0-1 0,1 1 0,-1 1 0,16-11 0,-20 14-146,1 1 0,0-1 0,0 1 0,0-1 0,0 1 0,0 0 1,1 0-1,-1 0 0,0 1 0,0-1 0,1 1 0,-1 0 0,0 0 0,1 0 0,-1 0 0,0 0 0,0 1 0,1 0 0,-1-1 0,0 1 0,0 0 1,0 1-1,0-1 0,0 0 0,0 1 0,0 0 0,0 0 0,-1-1 0,5 5 0,-4-2 0,0 0 0,1 0-1,-1 0 1,0 1 0,-1 0 0,1-1-1,-1 1 1,0 0 0,0 0 0,-1 0-1,0 0 1,1 0 0,-2 1 0,1-1 0,-1 0-1,1 0 1,-1 1 0,-1-1 0,0 7-1,-3 12 90,0-1-1,-15 44 1,16-56-27,-4 17 94,5-21-32,0 1-1,0-1 0,0 0 0,-1 1 0,0-1 0,-7 11 1,11-20 1843,8-41-295,-3 16-1622,2 0 0,0 0 0,15-30-1,-18 47-50,0-1-1,1 1 1,0 1-1,0-1 1,1 1-1,1 0 1,-1 1-1,1-1 1,1 2-1,-1-1 1,13-7-1,-19 13-2,1 1-1,-1-1 0,0 1 1,1 0-1,-1 0 0,1 0 0,-1 0 1,1 0-1,0 1 0,-1-1 1,1 1-1,0-1 0,0 1 1,-1 0-1,1 0 0,0 1 0,-1-1 1,1 0-1,3 2 0,-4-1-1,1 0 0,-1 1 1,0-1-1,1 1 0,-1-1 0,0 1 0,0 0 0,0 0 0,0 0 0,0 0 0,-1 1 1,1-1-1,-1 0 0,1 1 0,1 3 0,1 4-4,-1 0 1,0 1-1,0 0 1,-1 0-1,0 0 0,-1 0 1,0 21-1,-7 16 18,4-38 26,0-1 1,1 1-1,0 0 1,1 0-1,1 11 1,3-12 115,1-9-144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38.0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204 54 2505,'0'-9'955,"0"6"-338,0 1-1,0 0 1,0-1-1,0 1 0,0 0 1,0-1-1,0 1 0,-1 0 1,1-1-1,-1 1 0,0 0 1,0 0-1,1 0 1,-2 0-1,1-1 0,0 1 1,-3-3-1,4 5-556,-1 0 1,1 0-1,-1 0 0,1 0 1,-1 0-1,1 0 0,-1 0 1,1 0-1,-1 0 0,0 0 1,1 0-1,-1 0 0,1 0 1,-1 0-1,1 1 0,-1-1 1,1 0-1,-1 0 0,1 1 1,-1-1-1,1 0 0,-1 1 1,1-1-1,0 0 0,-1 1 1,1-1-1,-1 1 0,1-1 1,0 0-1,0 1 0,-1 0 1,-12 19 146,12-18-134,-13 27 51,2 0 0,-17 57-1,13-35 24,2-8-11,-45 152 348,53-168-411,1 1-1,1 0 0,1 0 1,2 0-1,2 33 1,2-39-12,1-1 0,0 1 1,2-1-1,1 0 0,12 27 1,-3-13 78,2-2 1,25 37-1,-3-19 392,-40-51-517,0 0 0,0 0 0,1 0 0,-1 0 0,0 0 1,0 0-1,1 0 0,-1 0 0,0 0 0,0 0 0,1 0 0,-1 0 0,0-1 0,0 1 0,1 0 0,-1 0 0,0 0 0,0 0 0,0 0 0,1-1 0,-1 1 0,0 0 0,0 0 1,0 0-1,0-1 0,1 1 0,-1 0 0,0 0 0,0-1 0,0 1 0,0 0 0,0 0 0,0-1 0,0 1 0,0 0 0,0 0 0,0-1 0,0-1 21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39.0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78 149 2705,'-3'-10'3264,"1"7"-19,2 5-686,0-1-1748,9 1 856,3 2-1361,0-1-1,0-1 0,1 0 1,22 1-1,-29-3-204,0-1 0,-1 1 1,1-1-1,-1-1 0,1 1 0,-1-1 0,1 0 0,-1 0 0,0 0 0,0-1 0,0 1 0,0-1 0,6-6 0,-4 4 109,-1-1 1,0 0-1,0-1 0,-1 1 0,0-1 1,6-9-1,-10 14-152,0 0 0,1 0 0,-1 0-1,0 0 1,0 0 0,-1 0 0,1 0 0,0 0 0,-1-1 0,1 1 0,-1 0 0,0 0-1,0-1 1,0 1 0,0 0 0,0 0 0,0-1 0,0 1 0,-1 0 0,0 0-1,1-1 1,-1 1 0,0 0 0,0 0 0,0 0 0,0 0 0,-2-3 0,1 4-49,1 0 1,-1 0 0,1 0-1,-1 0 1,0 1-1,1-1 1,-1 0 0,0 1-1,1-1 1,-1 1 0,0 0-1,0-1 1,0 1 0,1 0-1,-1 0 1,0 0-1,0 1 1,0-1 0,1 0-1,-1 1 1,0-1 0,0 1-1,1-1 1,-1 1 0,0 0-1,1 0 1,-1 0-1,-2 2 1,-4 1-28,0 1 0,1 1-1,0-1 1,-10 10 0,9-5 9,0-1 0,0 1 1,1 0-1,1 0 0,-11 23 1,15-29 7,0 1 0,0-1 1,0 1-1,1-1 1,0 1-1,0 0 1,0 0-1,0 0 1,1-1-1,0 1 1,0 0-1,0 0 1,1 0-1,-1 0 1,1 0-1,0-1 1,4 10-1,-4-11 10,1 0-1,0 0 1,1-1-1,-1 1 1,0-1-1,1 1 1,-1-1-1,1 0 1,0 0-1,0 0 1,0 0-1,0 0 1,0-1-1,0 1 1,0-1-1,1 0 1,-1 0-1,0 0 1,1 0-1,-1-1 1,5 1-1,-5-1 1,-1 0-1,1 0 0,0 0 1,0 0-1,-1 0 0,1-1 1,0 1-1,-1-1 0,1 0 1,-1 0-1,1 0 0,-1 0 1,1 0-1,-1-1 0,0 1 1,0-1-1,1 1 0,-1-1 1,0 0-1,0 0 0,-1 0 0,1 0 1,0 0-1,-1 0 0,1 0 1,-1-1-1,2-3 0,-3 5-3,1 1-1,-1-1 0,0 1 0,0 0 0,1-1 0,-1 1 0,0-1 1,0 1-1,0-1 0,0 1 0,0-1 0,0 1 0,0-1 0,0 1 0,0-1 1,0 1-1,0-1 0,0 1 0,0-1 0,0 1 0,0 0 0,0-1 1,-1 1-1,1-1 0,0 1 0,0-1 0,-1 1 0,1 0 0,0-1 0,-1 0 1,-14 0 21,-17 13-65,24-6 34,-1-1-1,1 1 0,1 1 0,-1 0 0,1 0 1,0 0-1,1 1 0,-1 0 0,2 0 0,-1 0 1,1 1-1,-7 16 0,8-17 7,1 0-1,1 0 1,-1-1 0,1 1-1,1 1 1,0-1 0,0 0-1,0 0 1,1 0 0,0 1-1,1-1 1,0 0 0,0 0-1,1 0 1,-1 1 0,4 6-1,-3-11 5,0 0 0,0 0 0,0 0 0,1 0-1,-1 0 1,1-1 0,0 1 0,0-1 0,0 0-1,0 0 1,1 0 0,-1 0 0,1-1 0,0 1-1,-1-1 1,1 0 0,0 0 0,1 0-1,-1-1 1,0 1 0,0-1 0,1 0 0,-1 0-1,0-1 1,1 1 0,-1-1 0,1 0 0,-1 0-1,1-1 1,-1 1 0,1-1 0,6-2 0,-3 1 17,1 0 0,-1-1 0,0-1 0,0 1 0,0-1 0,0 0 0,-1-1 1,1 0-1,-1 0 0,0-1 0,-1 1 0,1-1 0,-1-1 0,0 0 0,8-12 1,-7 7 9,-1 1 0,0-1 0,-1 0 0,-1-1 0,0 1 0,0-1 0,-1 0 0,2-19 0,-5 31-30,0 1 1,0-1-1,0 0 0,0 1 1,0-1-1,0 0 1,0 1-1,0-1 1,0 0-1,0 1 0,0-1 1,0 0-1,-1 1 1,1-1-1,0 0 1,-1 1-1,1-1 0,0 0 1,-1 1-1,1-1 1,0 1-1,-1-1 1,1 1-1,-1-1 1,1 1-1,-1-1 0,0 1 1,1 0-1,-1-1 1,0 0-1,-1 1-2,1 0 0,-1 0-1,1 0 1,-1 0 0,1 0 0,-1 1-1,1-1 1,-1 0 0,1 1 0,-1-1-1,1 1 1,0-1 0,-3 2 0,-2 1-8,1 1 0,0-1 1,-1 1-1,1 0 1,1 0-1,-6 6 0,2 3 4,1 0 0,0 0 1,1 1-1,0 0 0,1 0 0,1 0 0,-5 28 0,5-22-3,-1-1 1,-1 1-1,-12 26 1,-32 45 28,43-80 72,-1 0-1,0 0 0,0-1 1,-1 0-1,-18 15 1,20-21-42,0 0 0,-1 0 1,1 0-1,-1-1 0,0 0 0,0 0 1,0-1-1,-9 2 0,-35 11-212,46-12-229,9-3-390,3-4 348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39.4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 68 2064,'-9'-53'5416,"12"40"-1882,3 11-1080,-5 2-2371,0 1-1,0-1 1,0 1-1,-1-1 1,1 1-1,0 0 1,0-1-1,-1 1 0,1-1 1,-1 1-1,1 0 1,0 0-1,-1-1 1,1 1-1,-1 0 1,0 0-1,1 0 1,0 1-1,0 7 83,-1-1 0,0 1 0,0 0 0,0-1 1,-1 1-1,0-1 0,-1 1 0,0-1 0,0 0 0,-1 0 0,0 1 0,-5 7 0,4-6 70,0 1 1,0-1-1,1 1 0,1 0 0,-1-1 1,0 18-1,3-26-208,0-1 1,0 1-1,1-1 0,-1 0 1,0 1-1,1-1 0,-1 0 1,0 1-1,1-1 0,0 0 1,-1 1-1,1-1 0,0 0 1,0 0-1,-1 0 1,1 0-1,0 0 0,0 0 1,0 0-1,0 0 0,1 0 1,-1 0-1,0 0 0,0-1 1,0 1-1,1-1 0,-1 1 1,0-1-1,1 1 0,-1-1 1,0 0-1,3 1 0,-2-1-70,0 0-1,0 1 0,0-1 1,0-1-1,0 1 0,0 0 1,0 0-1,0-1 1,0 1-1,0-1 0,0 1 1,0-1-1,0 0 0,0 0 1,0 0-1,-1 0 0,1 0 1,0 0-1,-1-1 1,1 1-1,-1-1 0,3-2 1,6-15-4653,-2 0 1923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106 100 920,'25'-79'1288,"-21"59"447,-3 19 33,0 2-672,-1-1 1112,0 0-691,0 0-561,0 0-307,2 4-169,5 11-257,-2-4-131,-1 0 0,1 0 0,-2 1 0,1-1 0,-2 1 0,0-1 0,2 22 0,-4-18 34,-1 1 0,0-1 0,-1 1 0,-1-1 0,0 0 0,-2 0 0,1 0 0,-12 24 0,0-8 637,-1 0-1,-37 50 0,53-80-714,-20 24 756,20-24-774,0 0 1,0 0-1,0 0 0,0 0 0,0 0 1,0-1-1,0 1 0,0 0 0,0-1 1,-1 1-1,1-1 0,0 1 0,0-1 1,-1 0-1,1 0 0,0 1 0,0-1 1,-1 0-1,1 0 0,0 0 0,-2-1 1,-1-2-2069,4 2 1228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39.8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65 3865,'-7'-9'5609,"-2"-6"120,2 2-3120,5 3-1417,0 3-296,3 1-608,2 2 104,3 4-1488,4 2-5569,-4 3 4336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0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0 141 4225,'18'52'4665,"-18"-51"-4395,0-1 0,0 1 1,1 0-1,-1-1 0,0 1 1,1-1-1,-1 1 0,0-1 0,1 1 1,-1-1-1,0 1 0,1-1 1,-1 1-1,1-1 0,-1 0 0,1 1 1,-1-1-1,1 0 0,0 1 1,0-1-1,14-2 487,-13 2-115,191-30 3551,-184 27-4102,1 0 0,-2 0 1,16-7-1,-17 6-103,0 1 1,0 0-1,1 0 1,-1 1-1,9-2 1,-22 4-2200,-6 1 1324</inkml:trace>
  <inkml:trace contextRef="#ctx0" brushRef="#br0" timeOffset="1">253 83 2929,'-48'-74'2832,"45"66"4242,3 7-5298,0 2-704,-1 9-600,3 5-111,0 16-97,2 9-16,-1 8-88,-3 1 0,-1-4-16,-3-6 16,2-12-8,0 0 24,1-10-96,-2-4 360,-4 1-336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1.0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7 293 4793,'56'-78'5497,"-36"56"-1379,-10 19-2888,-3 3-583,2-3-349,0 0 0,-1-1 0,1 0 1,-1 0-1,0-1 0,9-6 0,44-39 23,-49 39-159,-7 6-99,0 1 0,-1-1 0,0-1 0,0 1 0,0 0 0,-1-1 0,5-8 1,-8 13-45,1 0 1,-1-1 0,1 1 0,-1 0 0,1 0 0,-1 0 0,1 0 0,-1 0-1,0-1 1,0 1 0,0 0 0,0 0 0,0 0 0,0-1 0,0 1 0,0 0 0,0 0-1,0 0 1,-1-1 0,1 1 0,0 0 0,-1 0 0,1 0 0,-1 0 0,1 0-1,-1 0 1,0 0 0,0 0 0,1 0 0,-1 0 0,0 0 0,0 0 0,0 0-1,0 1 1,0-1 0,0 0 0,0 1 0,0-1 0,0 0 0,0 1 0,0 0 0,0-1-1,-1 1 1,1 0 0,0-1 0,0 1 0,0 0 0,-2 0 0,-2 0-20,-1 0 0,1 0 0,-1 1 0,1 0 1,0 0-1,0 0 0,0 1 0,0 0 0,0 0 0,0 0 1,0 0-1,0 1 0,1 0 0,-1 0 0,-6 6 1,5-5-5,1 0 1,1 0 0,-1 1 0,1-1 0,0 1 0,0 0-1,0 1 1,0-1 0,1 0 0,0 1 0,1 0 0,-1 0-1,-1 7 1,3-9 3,1 1 0,0 0 0,0 0 0,0 0-1,0-1 1,1 1 0,0 0 0,0 0 0,0-1 0,1 1-1,0-1 1,0 1 0,0-1 0,0 0 0,6 8 0,-7-9 5,1-1 0,0 1 0,0-1 0,0 0 0,0 1 1,1-1-1,-1 0 0,1 0 0,-1-1 0,1 1 1,-1-1-1,1 1 0,0-1 0,0 0 0,0 0 1,0 0-1,0 0 0,0 0 0,0-1 0,0 1 0,0-1 1,0 0-1,0 0 0,0 0 0,4-1 0,-5 0 9,0 1 0,-1-1 0,1 0 0,0 0 0,-1 0 0,1 0 0,-1 0 0,1 0 0,-1-1 0,0 1 0,1 0 0,-1-1 0,0 1-1,0-1 1,2-2 0,-3 3-6,1 0-1,-1 0 1,1 0-1,-1 0 0,1 0 1,-1 0-1,0 0 1,1 0-1,-1 0 1,0 0-1,0 0 0,0 0 1,0 0-1,0 0 1,0 0-1,0 0 1,0-1-1,0 1 0,0 0 1,-1 0-1,1 0 1,0 0-1,-1 0 0,1 0 1,-1 0-1,1 0 1,-2-1-1,2 2-9,-1 0-1,0-1 1,1 1-1,-1 0 1,0 0-1,1 0 1,-1 0-1,1 0 1,-1 0-1,0 0 1,1 0-1,-1 0 1,0 0-1,1 0 1,-1 0-1,0 0 1,1 1-1,-1-1 1,1 0-1,-1 0 0,0 1 1,1-1-1,-1 0 1,1 1-1,-2 0 1,-17 14-56,12-10 45,-2 2 10,0 0 0,0 1 0,1 1 0,-1-1 0,2 1 0,-1 1 0,2-1 0,-1 1 0,1 1 0,-9 20 0,13-26 5,0 0 0,0 0 1,0 0-1,1 1 1,0-1-1,0 1 0,0-1 1,1 0-1,-1 1 1,1-1-1,1 1 1,-1-1-1,1 1 0,0-1 1,0 1-1,0-1 1,1 0-1,0 0 0,0 0 1,0 0-1,1 0 1,0 0-1,-1 0 1,2-1-1,5 7 0,-7-9 4,0 0-1,0 0 0,0 0 0,0 0 0,0-1 1,1 1-1,-1-1 0,1 1 0,-1-1 1,1 0-1,0 0 0,-1 0 0,1 0 0,0-1 1,0 1-1,-1-1 0,1 0 0,0 1 0,0-1 1,0-1-1,4 1 0,-3-2 9,1 1-1,-1-1 0,0 0 1,0 0-1,0 0 1,0 0-1,0-1 1,0 1-1,0-1 0,-1 0 1,0-1-1,6-5 1,0-2 17,1-1-1,-1-1 1,-1 0 0,0 0 0,-1-1 0,-1 0-1,0 0 1,0 0 0,4-23 0,-10 36-30,1-1 0,-1 1 0,0 0 0,0-1 0,0 1 0,1 0 0,-1-1 0,-1 1 0,1 0 0,0-1 0,0 1 1,0 0-1,-1 0 0,1-1 0,-1 1 0,1 0 0,-1 0 0,1 0 0,-2-2 0,1 2-5,0 1 1,1-1-1,-1 1 1,0-1-1,0 1 1,0-1-1,0 1 1,0 0-1,0-1 0,1 1 1,-1 0-1,0 0 1,0 0-1,0 0 1,0 0-1,0 0 1,0 0-1,0 0 0,0 0 1,-1 1-1,-2 0-11,0 0-1,0 0 0,0 1 0,0 0 1,0 0-1,1 0 0,-1 0 0,1 0 1,-1 1-1,-5 5 0,5-2 10,-1-1 0,1 1-1,0 1 1,0-1 0,1 0-1,0 1 1,0 0 0,0 0-1,1 0 1,-2 8 0,0 8-9,-1 44 1,4-45 22,-1 1 1,-6 24-1,7-40 1,-1 0 0,0 0 0,-1-1 0,0 1-1,0-1 1,0 0 0,-1 0 0,1 0 0,-2 0-1,-8 10 1,7-11 20,0-1-1,0 1 1,-1-1 0,0-1-1,1 1 1,-1-1 0,0 0-1,0-1 1,-1 0-1,-7 2 1,-36 13-348,48-14-304,5-1 255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1.3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44 2817,'43'-31'3218,"-31"19"4422,-11 12-4189,-4 10-3116,-1 5-172,-2 1 0,1-1 1,-11 18-1,-8 22 386,24-54-523,-1 1 0,0 0 1,0 0-1,1 0 0,-1-1 1,1 1-1,0 0 0,-1 0 1,1 0-1,0 0 0,0 0 1,0 0-1,0 0 0,1 0 1,-1-1-1,0 1 0,1 0 1,-1 0-1,1 0 0,0 0 1,0-1-1,0 1 0,0 0 1,0-1-1,0 1 1,0-1-1,0 1 0,0-1 1,1 1-1,-1-1 0,1 0 1,-1 0-1,1 0 0,-1 0 1,4 2-1,-3-2-67,1-1-1,0 1 1,-1 0-1,1-1 1,0 1 0,0-1-1,-1 0 1,1 0-1,0 0 1,0-1 0,-1 1-1,1 0 1,0-1-1,-1 0 1,1 0 0,0 0-1,-1 0 1,1 0-1,-1 0 1,0-1 0,1 1-1,-1-1 1,0 1-1,3-4 1,12-13-507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1.6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60 4297,'-7'-12'6049,"5"1"-1992,1 1-1480,3 1-1233,1 1-368,2 3-584,-1 2-240,1 2-552,-1 1-760,1 4 760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2.1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56 4089,'0'-5'1095,"1"0"0,-1 1 0,1-1 1,0 0-1,0 1 0,1-1 0,-1 1 0,1-1 0,4-6 1,-6 11-1049,0 0 1,0-1 0,0 1 0,1 0 0,-1 0 0,0-1 0,1 1 0,-1 0 0,0 0 0,0 0 0,1 0 0,-1 0 0,0-1 0,1 1 0,-1 0 0,0 0 0,1 0 0,-1 0 0,0 0-1,0 0 1,1 0 0,-1 0 0,0 0 0,1 0 0,-1 0 0,0 0 0,1 0 0,-1 0 0,0 1 0,1-1 0,-1 0 0,0 0 0,0 0 0,1 0 0,-1 1 0,0-1 0,1 0-1,-1 0 1,0 0 0,0 1 0,0-1 0,1 0 0,-1 0 0,0 1 0,0-1 0,1 1 0,11 16 61,-10-13-54,11 18-28,-1 1 0,17 45-1,-20-45 65,0 0-1,2-1 0,19 31 1,-26-53 611,0-8-153,1-13 155,-5 20-643,25-192 1013,-30 205-1144,-1 0 0,-1 0 0,1-1-1,-2 0 1,0 0 0,0 0 0,-1-1 0,-18 16 0,13-16 106,1-2-1,-1 0 1,-1-1-1,0 0 1,0-1-1,0-1 1,-26 6-1,41-10-19,-1-1 0,0 0 0,1 0 1,-1 0-1,0 0 0,1 0 0,-1 0 0,0 0 0,1 0 0,-1 0 1,0 0-1,1 0 0,-1 0 0,0 0 0,1 0 0,-1-1 0,0 1 0,1 0 1,-1-1-1,1 1 0,-1 0 0,0-1 0,0 0 0,1 1 0,0-1-1,-1 0 1,1 1-1,0-1 1,0 0-1,0 1 1,0-1-1,0 1 1,0-1-1,0 0 1,0 1-1,0-1 1,1 0-1,-1 1 1,0-1-1,0 1 1,0-1-1,1 0 1,0 0-1,19-26 304,-12 19-287,1 1-1,0 0 1,1 1 0,0 0-1,17-8 1,58-18 36,-31 12-18,-7 4-84,-45 18-2020,-3-2-1359,0 0 1334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2.5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74 3113,'58'-50'2975,"-44"30"3708,-10 16-3973,3 10-2488,2 2-143,-1 1 0,0 0 0,0 0 0,-1 1-1,0 0 1,-1 0 0,0 1 0,-1-1-1,0 1 1,6 21 0,-3-1 20,0 1 0,5 57-1,-10-52 41,-2 0-1,-1 0 0,-1 0 0,-2-1 1,-2 1-1,-12 46 0,12-64 43,-1 1-1,-1-1 0,-1 0 1,-1-1-1,0 1 0,-1-2 1,-1 0-1,0 0 1,-2-1-1,0 0 0,-1-1 1,-27 24-1,36-35-54,0 0 0,-1 0 0,1-1 0,-1 0 0,1 0 0,-1 0 0,0-1 0,0 1 0,0-2 0,0 1 0,-1-1 0,-9 2 0,10-3-26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5.3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34 282 4889,'-4'-4'724,"1"0"1,0 0-1,0 0 0,0 0 1,0-1-1,1 1 0,0-1 1,0 0-1,0 0 0,0 0 1,1 1-1,0-1 0,0-1 1,0 1-1,1 0 0,-1-5 1,2 3-418,0-1 0,0 1 1,0 0-1,1-1 0,0 1 1,1 0-1,-1 1 1,1-1-1,0 0 0,6-8 1,-3 6-313,1 0 0,-1 0 0,1 1 0,1 0 0,-1 1 0,2-1 0,-1 1 0,1 1 0,0 0 0,0 0 0,0 1 0,1 0 0,0 0 0,0 1 0,12-3 0,-20 6-1,0 1 0,0-1 0,0 1 1,0 0-1,0 0 0,0 0 0,0 0 0,0 0 0,0 0 0,0 0 0,0 1 0,0-1 0,-1 1 0,1-1 0,0 1 0,0 0 0,0 0 0,0 0 0,-1 0 0,4 2 0,-4-1-1,1 0 0,0 0-1,-1 0 1,0 1 0,1-1 0,-1 0-1,0 1 1,0-1 0,0 1 0,0-1-1,-1 1 1,1-1 0,0 5 0,-1 8-5,1-1 1,-2 1-1,0-1 0,-5 22 1,6-33 15,-3 11 3,-1 10 14,0 1 1,1 39 0,3-58-14,0 1 0,0-1 0,1 0 1,0 1-1,1-1 0,-1 0 0,1 0 0,0 0 1,1 0-1,-1 0 0,1 0 0,1-1 0,-1 1 1,1-1-1,5 6 0,-8-9 1,1 0 0,0 0 1,0-1-1,-1 1 0,1-1 0,0 1 0,0-1 1,1 0-1,-1 1 0,0-1 0,0 0 0,1-1 1,-1 1-1,0 0 0,1-1 0,-1 1 0,1-1 0,-1 0 1,1 0-1,-1 0 0,1 0 0,-1 0 0,0 0 1,1-1-1,-1 1 0,1-1 0,-1 0 0,0 0 1,1 0-1,-1 0 0,0 0 0,0 0 0,0 0 1,0-1-1,0 1 0,3-4 0,1 0 21,-1 0 1,0-1-1,0 0 0,-1 0 1,0 0-1,0 0 0,0-1 1,-1 0-1,0 0 1,0 0-1,2-8 0,3-23 105,4-54 0,0-2-22,-6 58-70,-6 30-42,-5 24-54,-4 27 38,2 1 0,2 0 1,1 64-1,3-58 52,-1 0 1,-15 77-1,-27 29 52,35-132 10,-1 0 0,-1-1-1,-28 43 1,35-63 3,0 1 0,0-1 1,0 0-1,-1 0 0,-7 6 0,11-10-63,0 0 0,0 0 0,0-1 0,0 1 1,0 0-1,0-1 0,0 1 0,0-1 0,0 1 0,0-1 0,-1 1 0,1-1 0,0 0 0,0 0 0,0 1 0,-1-1 0,1 0 0,0 0 0,0 0 1,0 0-1,-1-1 0,1 1 0,0 0 0,0 0 0,0-1 0,0 1 0,-1 0 0,1-1 0,0 0 0,0 1 0,0-1 0,0 1 0,0-1 1,0 0-1,0 0 0,1 0 0,-2-1 0,-2-3 43,0-1 0,1 0 0,0 0 0,0 0 0,1-1 0,-1 1 0,1-1 0,1 0 0,-1 1 0,0-11 0,1 2-21,0-1 0,1 0 0,2-24-1,0 28-59,0 1 0,0 0 0,1 0 0,0 1 0,1-1 0,1 1 0,0 0 0,0 0 0,0 0 0,2 1 0,-1-1 0,1 1 0,12-12-1,-5 9-100,1 0-1,-1 0 0,2 2 1,0 0-1,0 1 1,0 0-1,25-8 0,-39 16 40,1 0-1,-1 0 0,0 1 0,1-1 1,-1 1-1,0-1 0,1 1 0,-1 0 1,1 0-1,-1 0 0,0 0 0,1 0 1,2 2-1,0-2 518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5.7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8 6145,'0'0'216,"0"-1"-1,0 1 1,0 0 0,0 0-1,0-1 1,0 1-1,0 0 1,0 0 0,0-1-1,0 1 1,0 0-1,0 0 1,0 0 0,0-1-1,0 1 1,0 0-1,0 0 1,1-1-1,-1 1 1,0 0 0,0 0-1,0 0 1,0-1-1,0 1 1,1 0 0,-1 0-1,0 0 1,0-1-1,0 1 1,0 0 0,1 0-1,-1 0 1,0 0-1,0 0 1,0 0-1,1 0 1,-1-1 0,0 1-1,0 0 1,1 0-1,3 11 1908,1 22-1836,-3-6 66,-2 0-1,-1 0 1,-1-1-1,-1 1 1,-7 26 0,9-46-289,-2 5 60,0 0 0,-1 25 0,3-35-104,1 0 0,0 0-1,0 0 1,0 0 0,0 0 0,0 0-1,1-1 1,-1 1 0,0 0 0,1 0-1,-1 0 1,1 0 0,0 0 0,0-1-1,0 1 1,0 0 0,0 0-1,0-1 1,0 1 0,0-1 0,1 1-1,-1-1 1,1 0 0,-1 1 0,1-1-1,3 2 1,-4-3-18,0 0 0,0 1-1,1-1 1,-1 0 0,0 0 0,0 0-1,1 0 1,-1 0 0,0 0-1,1 0 1,-1-1 0,0 1 0,0 0-1,1-1 1,-1 1 0,0-1 0,0 1-1,0-1 1,0 0 0,0 1 0,0-1-1,0 0 1,0 0 0,0 0 0,1-1-1,22-29-902,-20 24 824,11-16-281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6.0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55 7826,'-8'-17'8145,"4"5"-5552,0 1-905,2 4-936,-1 3-303,4 2-313,5 1-288,-6 1-1001,0 0 825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56 752,'2'-38'2646,"0"27"-1563,-3 11-1008,1-1 0,0 1 0,0 0 0,0-1 0,0 1 0,0 0 1,0-1-1,-1 1 0,1 0 0,0 0 0,0-1 0,0 1 0,-1 0 0,1 0 0,0-1 0,0 1 0,-1 0 0,1 0 1,0 0-1,-1-1 0,1 1 0,0 0 0,-1 0 0,1 0 0,0 0 0,-1 0 0,1 0 0,0 0 0,-1 0 0,1 0 1,0 0-1,-1 0 0,1 0 0,0 0 0,-1 0 0,1 0 0,0 0 0,-1 0 0,1 0 0,0 0 0,-1 0 0,1 0 1,0 1-1,0-1 0,-1 0 0,1 0 0,0 0 0,-1 1 0,1-1 0,0 0 0,0 0 0,0 1 0,-1-1 0,1 0 1,0 1-1,0-1 0,0 0 0,0 0 0,-1 1 0,1-1 0,0 0 0,0 1 0,0-1 0,0 0 0,0 1 0,0-1 0,0 0 1,0 1-1,0 0 0,-2 7 64,-1 0 1,1 0-1,-2 0 1,1-1-1,-1 1 1,0-1-1,-1 0 1,-10 13-1,-20 31 550,-25 62 521,39-79-984,2 2 0,-16 40 0,26-53-139,2-1 0,0 1-1,1 0 1,-4 46 0,10-65-59,0 0 0,0 0 0,0 0 1,0 0-1,1 1 0,0-1 0,0 0 0,0 0 0,0 0 0,1-1 1,0 1-1,-1 0 0,1 0 0,0-1 0,1 1 0,-1-1 0,5 5 1,-5-6 1,0 0 0,1 0 0,-1 0 1,1-1-1,0 1 0,-1-1 1,1 1-1,0-1 0,0 0 0,0 0 1,0 0-1,0 0 0,0-1 1,0 1-1,0-1 0,0 0 1,0 1-1,0-2 0,0 1 0,0 0 1,1 0-1,-1-1 0,4-1 1,-3 1-348,12-4 1270,-15 5-1154,-1 0 1,1 0-1,-1-1 0,1 1 0,-1 0 0,1 0 1,-1-1-1,0 1 0,1 0 0,-1 0 0,1-1 0,-1 1 1,1-1-1,-1 1 0,0 0 0,1-1 0,-1 1 1,0-1-1,0 1 0,1-1 0,-1 1 0,0-1 0,0-2-1811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6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93 6345,'-1'-2'7506,"8"-2"-5746,4 2-367,8 0 279,1-3-312,11 4-536,6-2-231,7-2-249,-1-1-40,1-5-96,-2 0-40,-9-2-48,-1 3-24,-19 5-16,-5-1-8,-9 2-192,-7 1-440,-11 5 368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6.7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109 403 5097,'37'26'6172,"-35"-25"-5902,0-1 0,0 0 0,1 0 0,-1 0 0,0 0 0,0 0 0,1 0 0,-1-1 0,0 1 0,0-1 0,1 1 0,-1-1 0,0 0 0,0 0 0,0 0 0,0 0 0,0 0 0,0 0 0,-1-1 0,3-1 0,2-1 303,4-2-61,-1-1 1,1 0-1,-2-1 0,1 0 1,8-10-1,-8 8-452,-2 0-1,1 0 1,-2-1 0,1 0-1,-1 0 1,-1-1-1,0 0 1,-1 0 0,0 0-1,-1 0 1,0 0-1,-1-1 1,1-20 0,-2 5-11,-3 0 0,0 0 0,-10-44 0,12 71-55,0 0-1,0 0 1,0 0 0,0 0 0,0 0 0,-1 0 0,1 0 0,0 0 0,-1 0 0,1 0 0,-1 0-1,1 0 1,-1 0 0,1 0 0,-1 1 0,0-1 0,1 0 0,-1 0 0,0 1 0,0-1 0,-1 0-1,2 1-2,-1 0-1,0 0 0,1 1 0,-1-1 0,1 0 0,-1 1 0,0-1 0,1 0 0,-1 1 0,1-1 1,-1 1-1,1-1 0,-1 1 0,1-1 0,-1 1 0,1-1 0,0 1 0,-1 0 0,1-1 0,0 1 1,-1-1-1,1 2 0,-3 6-47,0 0 0,0 0 1,1 0-1,-2 9 0,2 18 33,1-1-1,2 1 1,1-1-1,7 40 1,-2-27 46,0 64 1,-8-79-5,-2 0 0,-1 0 0,-1 0 1,-16 52-1,16-68 20,0-1 0,-1 0 0,-1-1 1,0 1-1,-1-1 0,-1-1 0,0 1 0,-1-1 1,0-1-1,-1 0 0,-14 12 0,18-19 25,1 0-1,0-1 0,-1 0 1,0-1-1,0 1 0,0-1 1,-1-1-1,1 1 0,-10 1 1,15-3-13,-1-1 1,0 0 0,1 1 0,-1-1 0,0 0 0,1 0 0,-1-1 0,0 1 0,1 0-1,-1-1 1,0 0 0,1 1 0,-1-1 0,1 0 0,-1-1 0,1 1 0,-1 0 0,1-1-1,0 1 1,0-1 0,0 0 0,0 1 0,0-1 0,0 0 0,0 0 0,1-1 0,-1 1-1,-2-4 1,3 2-5,-1 0 0,1-1-1,0 1 1,0 0-1,0-1 1,0 1-1,1-1 1,0 1 0,0-1-1,0 1 1,0-1-1,1 1 1,-1-1-1,1 1 1,1-1 0,-1 1-1,0 0 1,1 0-1,0 0 1,0 0-1,0 0 1,4-5-1,2-3-32,1 0 0,0 1 0,1 0-1,0 1 1,19-16 0,11-3 27,58-32 0,-14 10-2174,-70 41-1234,-6 0 1311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7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117 24 5417,'0'-1'446,"0"0"1,0 0-1,0 0 0,0 0 0,0 0 0,0 0 1,0 0-1,0 0 0,0 0 0,-1 0 1,1 0-1,0 0 0,-1 0 0,1 0 0,0 0 1,-1 0-1,0 0 0,1 0 0,-1 0 1,1 0-1,-1 1 0,-1-2 0,1 2-363,0 0 0,0 1 0,0-1 0,0 1 0,0-1 0,0 1 0,0-1 0,0 1 0,0-1 0,0 1 0,0 0 0,1 0 0,-1-1 0,0 1 0,0 0 0,1 0 0,-1 0 0,0 0 0,1 0 0,-1 0 0,1 0 0,-1 0 0,0 2 0,-13 26 293,1 2 0,2-1 0,-14 57 0,21-74-259,-2 11 100,1 1 0,1-1 0,1 1 0,0 27 0,3-40-157,0-1 0,1 0 0,0 0 0,1 0 0,1 0 0,-1-1 0,2 1 0,-1 0 0,2-1 0,-1 0 0,10 15 0,-12-22-86,0-1 1,0 1-1,0 0 1,0-1 0,0 1-1,1-1 1,-1 0-1,1 0 1,0 0-1,-1 0 1,1 0-1,0-1 1,0 1-1,0-1 1,0 0-1,1 0 1,-1 0 0,0 0-1,0 0 1,1-1-1,3 1 1,17-5-245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7.4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1 140 4369,'1'-6'1832,"0"1"-1,1-1 1,0 0 0,0 0 0,3-5-1,-3 7-1353,0 1-1,0-1 1,0 1-1,1 0 1,-1 0-1,1 0 1,5-5-1,-6 7-454,1-1 0,-1 1 0,1-1 0,0 1 0,-1 0 0,1 0-1,0 0 1,0 0 0,0 0 0,0 0 0,0 1 0,0 0 0,0 0 0,-1-1 0,1 2 0,0-1 0,0 0 0,0 0-1,0 1 1,0 0 0,0 0 0,0 0 0,0 0 0,-1 0 0,4 2 0,-4-2-32,-1-1 0,1 1-1,-1 0 1,1 0 0,-1 1 0,1-1 0,-1 0-1,0 0 1,1 1 0,-1-1 0,0 1 0,0-1 0,0 1-1,0-1 1,0 1 0,0 0 0,-1-1 0,1 1-1,0 2 1,0 0-5,-1 0 0,0-1 0,1 1-1,-1 0 1,-1 0 0,1 0 0,-1-1-1,-1 8 1,-2 3 7,-1-1-1,-1 1 1,-13 22-1,-14 30 1190,43-91-658,2-3-47,1 0 0,26-41 0,37-52 261,-72 115-660,-8 10-198,-9 16 11,8-10 100,0 0 0,0 0 0,1 0 0,1 0 0,-1 1 1,2-1-1,-1 1 0,-1 20 0,4-23-6,0 4 25,0 1-1,1-1 1,0 1-1,5 21 1,-5-31-10,0-1 1,0 1-1,0 0 0,0-1 1,1 1-1,-1 0 0,1-1 1,-1 0-1,1 1 1,0-1-1,0 0 0,0 0 1,0 0-1,0 0 0,1 0 1,-1-1-1,0 1 0,1-1 1,0 1-1,-1-1 0,1 0 1,0 0-1,-1 0 1,1 0-1,0-1 0,3 1 1,34 2-1536,-23-6 930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7.8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44 5345,'73'-38'6313,"-72"38"-5999,0-1 0,0 0-1,0 1 1,0-1-1,0 1 1,0-1-1,0 1 1,0 0-1,0-1 1,0 1-1,0 0 1,0 0 0,0 0-1,0 0 1,0 0-1,2 0 1,-3 8 1437,-1-5-1324,-1 11-238,0 0 0,-7 22 1,-2 8 393,10-38-463,0 1-1,1-1 1,0 1 0,0-1 0,1 0 0,0 1 0,0-1 0,0 0-1,4 9 1,-5-13-109,0 0 1,1-1-1,-1 1 0,1-1 0,0 1 0,-1-1 1,1 1-1,0-1 0,0 1 0,0-1 1,0 0-1,0 1 0,0-1 0,1 0 0,-1 0 1,0 0-1,1 0 0,-1 0 0,1 0 0,-1 0 1,1 0-1,-1-1 0,1 1 0,-1-1 0,1 1 1,0-1-1,-1 1 0,1-1 0,0 0 1,-1 0-1,1 0 0,0 0 0,-1 0 0,1 0 1,0 0-1,-1-1 0,1 1 0,0-1 0,2 0 1,-3 0-114,1 0 0,-1 0 1,1 0-1,-1 0 1,0 0-1,0 0 0,1 0 1,-1 0-1,0 0 1,0 0-1,0-1 0,0 1 1,0 0-1,-1-1 1,2-1-1,5-14-561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8.1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59 9074,'-4'-10'7874,"1"-3"-5170,1 5-991,2-4-857,3 6-296,0 1-424,-2 1-352,2 6-2953,-4-2 2225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8.4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 85 4777,'6'-62'6148,"-6"61"-6018,0 0 0,0 0 0,0 0 0,0 0 1,0 0-1,1 0 0,-1 0 0,0 0 0,1 0 0,-1 1 0,1-1 0,-1 0 1,1 0-1,-1 0 0,1 1 0,-1-1 0,1 0 0,0 0 0,-1 1 0,1-1 1,0 1-1,0-1 0,0 1 0,-1-1 0,1 1 0,0-1 0,0 1 0,0 0 0,0-1 1,0 1-1,0 0 0,0 0 0,0 0 0,-1 0 0,1 0 0,0 0 0,0 0 1,0 0-1,0 0 0,0 0 0,0 0 0,0 1 0,1-1 0,3 2 62,0 0-1,0 0 0,-1 1 1,1-1-1,5 5 0,-9-6-135,9 7-2,0 1-1,0 0 1,-1 0-1,0 1 1,0 1-1,-1-1 0,-1 1 1,0 1-1,0-1 1,-1 1-1,-1 1 0,0-1 1,-1 1-1,0-1 1,-1 1-1,0 0 0,1 24 1,-2-17 0,-1 0 1,-1 1-1,-1-1 0,-1 0 1,-1 1-1,0-1 0,-2-1 1,0 1-1,-1-1 0,-16 33 0,12-32 408,-2-1 0,0-1-1,-2 0 1,-18 21 0,22-28-296,-1-1 0,0 0 1,0-1-1,-1 0 1,0 0-1,-22 10 0,34-19-136,0 1 0,-1-1 0,1 0 0,0 0 0,-1 0 0,1 1 0,0-1 0,-1 0-1,1 0 1,0 0 0,-1 0 0,1 0 0,0 0 0,-1 0 0,1 1 0,-1-1 0,1 0 0,0 0 0,-1 0-1,1-1 1,0 1 0,-1 0 0,1 0 0,-1 0 0,1 0 0,0 0 0,-1 0 0,1 0 0,0-1 0,-1 1-1,1 0 1,0 0 0,0 0 0,-1-1 0,-2-10 546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49.8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360 42 3481,'1'-2'561,"-1"0"1,1 0 0,-1 0-1,0 0 1,1 0-1,-1 0 1,0-1-1,0 1 1,-1 0 0,1 0-1,0 0 1,-1 0-1,0-2 1,1 3-413,-1 0 0,0 1 1,1-1-1,-1 0 0,0 0 0,0 1 0,1-1 0,-1 1 1,0-1-1,0 1 0,0-1 0,0 1 0,0-1 1,0 1-1,0 0 0,0 0 0,0-1 0,0 1 0,0 0 1,0 0-1,0 0 0,1 0 0,-1 0 0,0 0 1,0 0-1,0 1 0,0-1 0,0 0 0,0 0 0,0 1 1,-2 0-1,-10 4-53,0 0 1,0 2-1,1-1 0,-1 2 1,-18 13-1,-17 11-19,-1-4 675,-83 33 0,132-61-726,0 0 0,-1 0 0,1 0 0,0 0 0,0 0 0,0 0 0,0 0 0,-1 0 1,1 0-1,0 0 0,0 0 0,0 0 0,0 0 0,-1 0 0,1 0 0,0 0 0,0 0 0,0 0 0,0 0 0,0 0 0,-1 1 0,1-1 0,0 0 1,0 0-1,0 0 0,0 0 0,0 0 0,-1 0 0,1 0 0,0 0 0,0 1 0,0-1 0,0 0 0,0 0 0,0 0 0,0 0 0,0 0 0,0 1 1,0-1-1,0 0 0,-1 0 0,1 0 0,0 0 0,0 1 0,0-1 0,0 0 0,0 0 0,0 0 0,0 0 0,0 1 0,1-1 0,-1 0 0,0 0 1,0 0-1,0 0 0,0 1 0,0-1 0,0 0 0,0 0 0,0 0 0,0 0 0,0 0 0,0 1 0,1-1 0,15 6-126,1 0 186,24 8-15,0-2 0,79 13 0,-39-9 35,-50-7 51,-31-9-224,0 0 1,0 0-1,0 0 0,0 0 0,0 0 0,0 0 0,0 0 0,0 0 0,0 1 0,0-1 0,0 0 0,0 0 0,0 0 0,0 0 1,0 0-1,0 0 0,0 0 0,0 0 0,0 1 0,0-1 0,0 0 0,0 0 0,-1 0 0,1 0 0,0 0 0,0 0 0,0 0 1,0 0-1,0 0 0,0 1 0,0-1 0,0 0 0,0 0 0,0 0 0,0 0 0,0 0 0,-1 0 0,1 0 0,0 0 0,0 0 0,0 0 1,0 0-1,0 0 0,0 0 0,0 0 0,0 0 0,-1 0 0,1 0 0,0 0 0,0 0 0,0 0 0,0 0 0,0 0 0,0 0 1,-2 0-1283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0.2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 3649,'0'-2'3240,"2"2"937,9 1-2056,11 4-753,5-2 24,13 5-191,-1 0-193,2-1-512,0 1-168,1-1-168,-2 0-32,-6-2-48,-4 1 8,-14-3-432,-4-3 3873,-11-1-2745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0.8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315 70 3809,'2'-4'1234,"-1"0"0,0 0-1,1 0 1,-2 0 0,1 0 0,0 0 0,-1 0 0,0-8 0,0 10-1112,-1 1 0,1 0 1,0 0-1,-1-1 0,0 1 0,1 0 1,-1 0-1,0 0 0,1 0 1,-1 0-1,0 0 0,0 0 0,0 0 1,0 0-1,0 0 0,0 0 0,0 0 1,0 1-1,0-1 0,0 1 1,-1-1-1,1 0 0,0 1 0,0 0 1,-1-1-1,1 1 0,0 0 1,-1 0-1,1 0 0,0-1 0,-2 2 1,-13-2-114,-1 0 0,1 2 1,0 0-1,0 1 1,0 0-1,0 2 0,-22 6 1,26-6-10,1 0 0,-1 1-1,1 1 1,1-1 0,-1 2 0,1-1 0,0 1 0,0 1-1,1 0 1,-12 13 0,19-20 3,1 1 0,0-1-1,0 1 1,0-1 0,0 1 0,0-1-1,0 1 1,0 0 0,1-1 0,-1 1-1,1 0 1,-1 0 0,1 0 0,0 0-1,-1-1 1,1 1 0,0 0 0,0 0-1,0 0 1,1 0 0,0 3 0,0-3 3,0 1 1,0 0 0,1-1 0,-1 1-1,1-1 1,0 1 0,0-1 0,0 0-1,0 0 1,0 0 0,0 0 0,4 3-1,3 0 16,-1 0 0,1 0 0,0-1 0,1 0-1,-1 0 1,1-1 0,10 2 0,0-1 82,1-2 0,-1 0 1,1-1-1,38-3 0,-37-6 475,-21 8-555,-1 0 0,0 0-1,1 0 1,-1 0 0,0 0 0,0 0 0,1 0-1,-1 0 1,0 0 0,1 0 0,-1 0 0,0-1-1,0 1 1,1 0 0,-1 0 0,0 0 0,0-1-1,1 1 1,-1 0 0,0 0 0,0 0 0,0-1 0,1 1-1,-1 0 1,0-1 0,0 1 0,0 0 0,0 0-1,0-1 1,0 1 0,0 0 0,1-1 0,-1 1-1,0 0 1,0 0 0,0-1 0,0 1 0,0 0 0,0-1-1,0 1 1,-1 0 0,1-1 0,0 1 0,0 0-1,0-1 1,0 1 0,0 0 0,0 0 0,0-1-1,-1 1 1,1 0 0,0 0 0,0-1 0,0 1-1,-1 0 1,1 0 0,0 0 0,0-1 0,-1 1 0,1 0-1,0 0 1,0 0 0,-1 0 0,1 0 0,0-1-1,-1 1 1,0 0 0,-2-1 13,0 0 1,-1 0-1,1 1 0,-1-1 1,1 1-1,-1 0 1,1 0-1,-1 0 0,1 0 1,-7 2-1,-38 10-142,41-10 118,-4 2-26,0 0 1,0 1-1,0 0 1,1 0-1,0 1 1,0 1-1,0 0 1,-11 10-1,15-11 10,1-1 1,-1 1-1,1 0 0,1 0 1,-1 0-1,1 1 0,0 0 0,0 0 1,1 0-1,0 0 0,0 0 0,1 1 1,-3 12-1,5-17 13,0-1-1,0 1 1,0 0 0,0 0 0,1 0-1,-1 0 1,1 0 0,0-1-1,0 1 1,0 0 0,0-1-1,0 1 1,1 0 0,-1-1 0,1 1-1,-1-1 1,1 0 0,0 0-1,0 0 1,0 0 0,1 0-1,-1 0 1,0 0 0,1-1-1,-1 1 1,1-1 0,-1 1 0,5 0-1,3 3 80,1-1 0,0-1 0,0 0 0,0-1 0,0 0 0,14 1 0,-5-2 126,1 0 0,-1-2-1,28-4 1,-41 4-151,0 0 1,0-1-1,1 0 0,-1 0 1,0-1-1,-1 0 0,1 0 1,0 0-1,-1-1 0,0 0 1,0 0-1,9-8 0,-12 5 658,-10 6-371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69 800,'88'-41'1111,"-85"40"-938,0 0 1,-1 0-1,1 0 1,-1 0-1,1-1 0,-1 1 1,0-1-1,0 0 0,4-3 1,2 0 915,-6 4-971,1 0 0,-1 0 0,0 0 0,0 1 0,0-1 0,1 1 0,-1 0 0,0 0 0,1-1 0,-1 2 0,0-1 0,0 0 0,1 0 0,-1 1 0,0-1 0,0 1 0,1 0 0,-1-1 0,0 1 0,0 0 0,4 3 0,-4-2-34,0 0 0,1 0 0,-1 0 0,0 1 0,-1-1 0,1 1 0,0-1 0,-1 1 0,1 0 0,-1-1 0,0 1 0,0 0 0,0 0 0,0 0 0,-1 0 0,2 6 0,-1 16 517,-1-1 0,-1 1-1,-1 0 1,-9 38 0,5-28-147,-2 43-1,8-73-373,-1 1 0,2-1 0,-1 1 0,1-1 0,0 0 0,0 1 0,0-1 1,5 9-1,-6-13-103,0-1 0,0 0 0,0 0 0,0 0 0,0 0 0,0 1 0,1-1 0,-1 0 0,0 0 0,0 0 0,0 0 0,0 0 0,1 0 0,-1 0 0,0 1 0,0-1 1,0 0-1,0 0 0,1 0 0,-1 0 0,0 0 0,0 0 0,0 0 0,1 0 0,-1 0 0,0 0 0,0 0 0,0 0 0,1 0 0,-1 0 0,0 0 0,0 0 0,0 0 0,1-1 1,-1 1-1,0 0 0,0 0 0,0 0 0,0 0 0,1 0 0,-1 0 0,0 0 0,0-1 0,0 1 0,0 0 0,0 0 0,1 0 0,-1 0 0,0-1 0,0 1 0,0 0 1,0 0-1,0 0 0,0 0 0,0-1 0,0 1 0,0 0 0,0 0 0,0-2-755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2.0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90 4001,'-42'-33'4118,"32"25"273,2 2 479,14 5-2944,13 2-2107,-18-2 193,77-2 688,109-21 1,-157 15-513,-13 3-1432,-35 15-3750,-5 2 2933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2.3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82 119 3745,'-66'-86'3874,"63"83"-3322,1 0 1,0 0-1,1 0 0,-1 0 1,1-1-1,-1 1 0,0-5 1,2 5 1619,2 11-597,4 70-924,19 184 1214,-24-254-1769,-1-6-33,1 1 1,-1-1-1,0 1 0,0 0 0,1-1 0,-2 1 1,1-1-1,0 1 0,-1 2 0,-2-8-159,1 2-9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3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319 84 4089,'13'-22'5902,"-11"20"-5384,0 0-1,-1 0 0,1 0 0,-1 0 0,1-1 0,-1 1 0,0 0 0,0-1 0,0 1 1,0-1-1,0 0 0,0 1 0,-1-1 0,1 0 0,-1-5 0,-1 7-434,1 0-1,-1 0 0,0 0 1,0 0-1,0 0 0,0 0 1,0 0-1,0 0 0,0 0 1,0 0-1,-1 1 0,1-1 1,0 0-1,0 1 0,-1-1 1,1 1-1,0-1 1,-1 1-1,1 0 0,0 0 1,-1-1-1,-1 1 0,-33-1-58,19 2-34,0 1 1,1 0-1,-1 2 0,1 0 0,0 1 1,0 0-1,0 1 0,1 1 1,0 1-1,-15 9 0,28-16 10,0 0 0,0 0 0,1 0 0,-1 1 0,0-1 0,0 0 0,1 1 0,-1 0 0,1-1 0,0 1 0,-1 0 0,1 0 0,0 0 0,0 0 0,0 0 0,0 0 0,0 0 0,1 0 0,-1 0 0,0 0 0,1 0 0,0 0 0,0 1 0,-1 2 0,2-1 2,0-1 0,0 0 0,1 0-1,-1 0 1,1-1 0,-1 1 0,1 0 0,0 0 0,0-1 0,0 1 0,0-1 0,0 0 0,1 1 0,-1-1-1,1 0 1,4 2 0,6 5 18,1 0 1,1-1-1,29 12 0,-39-18-8,1 0 0,-1 0 0,1-1 0,-1 0 0,1 0 0,-1 0 0,1 0 0,0-1 0,0 0 0,-1 0 0,1-1 1,-1 0-1,1 0 0,0 0 0,5-2 0,-9 2 14,-1 0 0,0 0-1,1 1 1,-1-1 0,0 0 0,1 0 0,-1 0 0,0 0 0,0-1 0,0 1 0,0 0 0,0 0 0,1-2 0,-3-6 424,-11 4-112,6 5-342,1-1 1,0 1 0,0 0 0,0 0 0,-1 1 0,1-1 0,0 1-1,0 0 1,0 1 0,0-1 0,0 1 0,0 0 0,0 0-1,1 1 1,-1-1 0,1 1 0,0 0 0,-1 0 0,1 1-1,1-1 1,-1 1 0,0 0 0,1 0 0,0 0 0,0 0 0,0 0-1,0 1 1,1 0 0,-3 6 0,-3 4 2,1 1 0,1 0 0,0 1 0,1-1 0,-4 27 0,9-39 3,0 0 0,-1 1 1,1-1-1,1 0 0,-1 1 0,1-1 0,0 0 0,0 0 0,0 0 0,0 1 0,1-1 1,1 4-1,-1-6 1,0 1 1,0 0-1,0-1 1,0 1 0,1-1-1,-1 0 1,1 1-1,0-1 1,-1-1 0,1 1-1,0 0 1,0-1 0,0 1-1,0-1 1,0 0-1,1 0 1,4 1 0,0-1 10,1 0 0,-1 0 0,0-1 0,1 0 0,-1 0 0,0-1 0,0 0 0,1-1 0,-1 1 0,10-5 1,-6 2 14,-1-1 1,1 0-1,-1-1 1,0 0-1,0-1 1,9-8-1,-16 11-8,1 0 0,-1 0 1,-1-1-1,1 0 0,-1 0 0,0 0 1,0 0-1,0 0 0,3-10 0,-4 12-17,-1 0 0,0 0 0,0 0 0,-1-1 0,1 1 0,-1 0 0,1 0 0,-1 0 0,0 0-1,0-1 1,-1 1 0,1 0 0,0 0 0,-1 0 0,0 0 0,0 0 0,0 0 0,0 0 0,-2-3 0,2 4-12,-1 1 0,1 0 0,0 0 0,-1 0 0,1-1 0,-1 1 0,1 1 0,-1-1 0,0 0 0,1 0 0,-1 1 0,0-1 0,0 1 0,0-1 0,1 1 0,-1 0 0,0 0 0,0 0 0,0 0 0,1 0 0,-1 0 0,-3 1 0,0-1-18,0 1 0,0 0 0,0 1 0,0-1-1,0 1 1,-8 4 0,8-3 12,0 1 0,1-1 0,0 1 1,-1 0-1,1 0 0,1 0 0,-1 0 0,0 1 0,1-1 1,0 1-1,0 0 0,-3 9 0,-1 5-1,0 0 0,-4 27-1,-1 3-3,5-24 41,-2 0 0,0-1 0,-1-1 1,-1 1-1,-16 22 0,23-39 55,0-1 1,-1-1-1,1 1 0,-1-1 0,0 0 0,-1 0 0,0 0 0,1-1 0,-1 0 0,-1 0 0,1 0 1,0-1-1,-1 0 0,0 0 0,0-1 0,0 1 0,0-2 0,0 1 0,0-1 0,0 0 0,-1 0 1,-12-2-1,17 0-89,7-2-446,16-5-1326,-10 4 396,11-6-6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3.4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50 4353,'51'-43'5722,"-42"37"1263,-5 8-4654,-5 14-3427,0-8 1794,-21 131 943,21-137-1634,1 0 1,0 0-1,0 0 1,0 0-1,0 0 1,0 0-1,0-1 0,1 1 1,-1 0-1,0 0 1,1 0-1,0 0 1,-1-1-1,1 1 1,0 0-1,0 0 1,0-1-1,0 1 1,0-1-1,0 1 1,1-1-1,-1 1 1,0-1-1,1 0 0,-1 0 1,1 0-1,-1 0 1,1 0-1,0 0 1,0 0-1,-1 0 1,1 0-1,0-1 1,0 1-1,0-1 1,0 0-1,-1 1 1,1-1-1,0 0 0,0 0 1,0 0-1,0 0 1,0 0-1,0-1 1,0 1-1,-1-1 1,1 1-1,0-1 1,0 1-1,0-1 1,-1 0-1,1 0 1,0 0-1,-1 0 1,1 0-1,-1-1 0,1 1 1,-1 0-1,2-3 1,4-6-422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3.7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74 8802,'-6'-17'8458,"6"6"-4914,0 0-1735,1 1-345,4 1-688,-2 1-248,0 3-336,4 2-264,-4 6 96,0 2-32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5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4 447 3993,'0'0'125,"0"0"-1,0 0 1,0 0 0,0 1 0,0-1-1,-1 0 1,1 0 0,0 0 0,0 0-1,0 0 1,0 0 0,0 0 0,0-1-1,0 1 1,-1 0 0,1 0 0,0 0-1,0 0 1,0 0 0,0 0-1,0 0 1,0 0 0,0 0 0,0 0-1,0 0 1,-1 0 0,1 0 0,0 0-1,0 0 1,0-1 0,0 1 0,0 0-1,0 0 1,0 0 0,0 0 0,0 0-1,0 0 1,0 0 0,0 0 0,0-1-1,0 1 1,0 0 0,0 0 0,0 0-1,0 0 1,0 0 0,0 0 0,0 0-1,0-1 1,0 1 0,0 0 0,0 0-1,0 0 1,0 0 0,0 0 0,0 0-1,10-4 2970,27-4-2718,-16 5 532,-10 0-722,32-6 323,-1-1 0,0-3 0,73-31 0,-103 38-430,-1-1 0,0 0 0,0-1 0,0 0 0,-1-1 0,0 0 0,11-13 0,-16 15 18,1 0 0,-1-1 1,0 0-1,-1 0 0,0-1 1,0 1-1,-1-1 0,0 0 1,0 1-1,-1-2 0,1-14 1,-2 12 10,0 0-1,-1 0 1,-1-1 0,-2-15-1,2 22-81,0 1 0,0-1 0,-1 1 0,0 0 0,0-1 1,0 1-1,-1 0 0,1 0 0,-1 1 0,0-1 0,-7-7 0,10 11-33,-1 0 1,0 0 0,0 0-1,0 0 1,0 0 0,0 1-1,0-1 1,0 0 0,0 1-1,0-1 1,0 0 0,-1 1-1,1-1 1,0 1 0,0 0 0,-1-1-1,1 1 1,0 0 0,0 0-1,-1 0 1,1 0 0,0 0-1,-1 0 1,1 0 0,0 0-1,-1 0 1,1 1 0,0-1-1,0 0 1,0 1 0,-1-1-1,1 1 1,0 0 0,0-1-1,0 1 1,0 0 0,0 0-1,0-1 1,0 1 0,0 0-1,0 0 1,0 0 0,1 0 0,-1 0-1,0 1 1,0 1 0,-4 5-68,0 1 1,1 0-1,0 0 1,-5 18 0,5-9 33,0 1 1,1 0-1,1 0 1,0 0-1,2 20 1,12 98 1,0-10 20,-11-71 30,-2-1-1,-10 66 0,8-101 57,0 1 0,-2-1 0,-1 0 0,0-1 0,-1 1 0,-2-1 0,0 0 0,0-1 0,-15 19 0,24-36-61,-4 4 113,1-1-1,-1 0 0,0 0 1,-7 6-1,10-9-71,0 0 0,0 0 0,0-1 0,0 1 0,0 0 0,0-1 0,0 1 0,0-1 0,-1 0 0,1 1 0,0-1 0,0 0-1,-1 0 1,1 1 0,0-1 0,0 0 0,-1 0 0,1 0 0,0-1 0,0 1 0,-1 0 0,1 0 0,0-1 0,0 1 0,0-1 0,0 1 0,-3-2 0,0-2 47,0 1 1,0-1-1,0 0 0,0 0 0,1-1 1,-1 1-1,1-1 0,0 0 0,1 0 1,-1 0-1,1 0 0,0 0 0,0 0 1,1-1-1,-1 1 0,1-1 1,0-8-1,-1 4-64,2 0 1,-1 0-1,2-1 1,-1 1-1,1 0 0,1-1 1,0 1-1,6-18 1,0 8-38,2 0 0,0 1 1,2 1-1,0 0 0,23-28 0,-13 22-15,1 0 0,1 2-1,30-22 1,29-8-2520,-81 51 1136,-4 4 547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6.2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140 9 4425,'0'0'209,"0"0"1,0-1-1,0 1 1,0-1-1,0 1 1,0 0-1,0-1 1,0 1-1,0-1 1,-1 1-1,1 0 1,0-1-1,0 1 1,0 0-1,-1-1 1,1 1-1,0 0 0,-1-1 1,1 1-1,0 0 1,-1 0-1,1-1 1,0 1-1,-1 0 1,1 0-1,0 0 1,-1 0-1,1-1 1,-1 1-1,1 0 1,0 0-1,-1 0 1,1 0-1,-1 0 1,1 0-1,0 0 1,-1 0-1,1 0 0,-1 0 1,0 0-1,0 1 24,-1 0-1,1 1 1,0-1-1,-1 0 1,1 0-1,0 1 1,0-1-1,-1 1 1,1-1-1,-1 2 1,-22 48 31,22-48 211,-16 40-114,2 0 0,2 1 0,1 1 0,-10 81 0,21-106-265,1 0 0,1 1 0,2-1 0,4 32 0,-3-40-33,0 1 0,1-1 0,0 1 0,1-1 0,0 0 1,0-1-1,2 1 0,9 13 0,-15-23-131,1 0 0,-1 0 0,1 0 0,0 0 0,-1 0 0,1 0 0,0-1 0,0 1 0,0 0 0,1-1 0,-1 0 0,0 1 0,0-1 0,1 0 0,3 1 0,13-2-387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6.6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3 179 3225,'-1'-1'395,"1"-1"0,-1 0 0,1 0 0,0 1 0,0-1 0,0 0 0,0 0 0,0 0 0,0 1 0,1-1 0,-1 0 0,0 0 0,1 1 0,-1-1 0,1 0 0,0 1 0,0-1 0,-1 0 0,2-1 0,1 1-10,-1-1 0,0 0 0,1 1 0,0 0 1,-1-1-1,1 1 0,0 0 0,0 1 0,4-3 1,3 0-53,0 0 0,0 0 0,1 2 0,-1-1 0,19-1 1,-27 3-332,0 1 1,0 0 0,0-1 0,0 1 0,0 0-1,0 1 1,0-1 0,0 0 0,0 0 0,0 1-1,0-1 1,0 1 0,0 0 0,0 0 0,-1-1-1,1 1 1,0 0 0,0 1 0,-1-1 0,1 0 0,-1 0-1,1 1 1,-1-1 0,0 1 0,1-1 0,-1 1-1,0-1 1,0 1 0,0 0 0,0 0 0,0-1-1,0 1 1,-1 0 0,1 0 0,0 3 0,0 1 11,-1 0 1,0-1-1,0 1 1,0-1 0,-1 1-1,1-1 1,-1 1-1,-1-1 1,1 1 0,-1-1-1,0 0 1,-3 6-1,-14 24 301,-38 49 0,40-59 30,17-25-314,0 0 0,0 0 0,0 0 0,0 0-1,0 0 1,0 0 0,-1 0 0,1 0 0,0-1-1,0 1 1,0 0 0,0 0 0,0 0 0,0 0 0,0 0-1,0 0 1,0 0 0,0 0 0,0 0 0,0 0 0,0 0-1,-1 0 1,1 0 0,0 0 0,0 0 0,0 0 0,0 0-1,0 0 1,0 0 0,0 0 0,0 0 0,0 0-1,0 0 1,0 0 0,0 0 0,-1 0 0,1 0 0,0 0-1,0 0 1,0 0 0,0 1 0,0-1 0,0 0 0,0 0-1,0 0 1,0 0 0,0 0 0,0 0 0,0 0 0,2-13 751,8-20 10,4 5-543,2 1 0,0 0 1,22-26-1,-23 33-115,0 0 0,-1-1 0,-1-1-1,-2 0 1,17-43 0,-27 60 97,-5 11-194,-6 16-100,4-3 43,1 0 0,1 1 0,1-1 0,-1 23-1,4-32 30,0 1 0,0 0 0,1-1 0,0 1 0,1-1 1,0 1-1,1-1 0,0 0 0,7 16 0,-6-20-397,0 1 0,1-1 1,-1 0-1,1-1 0,11 10 1,-8-8-419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7.0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89 3489,'23'-68'5266,"-18"47"3370,-7 31-6264,0 6-2283,-1 10 161,0 44 0,3-62-149,1-1 1,-1 1-1,2 0 0,-1-1 1,1 1-1,0-1 1,0 0-1,1 0 0,0 0 1,7 11-1,-10-17-91,1 0 0,0 0 0,-1-1 1,1 1-1,0 0 0,-1 0 0,1-1 0,0 1 0,0 0 0,0-1 0,0 1 0,0-1 0,0 1 0,0-1 0,0 1 1,0-1-1,0 0 0,0 0 0,0 1 0,0-1 0,0 0 0,0 0 0,0 0 0,0 0 0,0 0 0,0 0 0,0 0 0,0-1 1,0 1-1,0 0 0,0 0 0,0-1 0,0 1 0,0-1 0,0 1 0,0-1 0,0 1 0,1-2 0,4-2-634,0-1 0,-1 0 0,0 0 0,7-8 0,-10 11 83,14-16-1006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7.3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35 5377,'-6'-10'7922,"4"1"-4665,3 5-1265,1-3-1160,4 3-384,2 4-352,-3 0-504,3 4 296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41 1568,'0'-3'408,"-1"-1"-1,0 1 0,0-1 1,0 1-1,0 0 0,0 0 1,-4-6-1,5 8-314,-1 1 0,0-1 0,0 0 1,1 0-1,-1 1 0,0-1 0,0 1 0,0-1 0,0 1 0,0-1 0,0 1 1,0-1-1,0 1 0,0 0 0,0 0 0,0-1 0,0 1 0,0 0 0,0 0 1,0 0-1,0 0 0,0 0 0,0 0 0,0 0 0,0 1 0,0-1 0,0 0 1,0 1-1,0-1 0,0 0 0,-1 2 0,-7 1 236,2 1 0,-1 1 0,0-1 1,1 1-1,0 1 0,0-1 0,-12 13 0,-37 52 587,48-60-794,-12 20 152,0 0 0,2 2 0,-20 47 0,-26 105 149,60-172-395,1 0-1,0 0 1,1 0-1,1 0 0,0 0 1,0 1-1,2 13 0,-1-22-5,1 0 0,0 0 0,0 0 0,0 0 0,0 0 0,1-1-1,-1 1 1,1 0 0,0-1 0,0 1 0,0-1 0,1 0 0,-1 1-1,1-1 1,0-1 0,0 1 0,0 0 0,0-1 0,0 1 0,1-1-1,-1 0 1,1 0 0,-1 0 0,9 2 0,-7-2 67,0 0 1,1 0-1,-1-1 0,1 0 1,0 0-1,-1-1 0,1 1 1,0-1-1,0 0 0,-1-1 1,1 1-1,7-3 1,-13 3-78,0 0 1,0 0 0,0 0 0,0 0-1,1 0 1,-1 0 0,0 0 0,0 0 0,0 0-1,0 0 1,0 0 0,1 0 0,-1 0-1,0-1 1,0 1 0,0 0 0,0 0-1,0 0 1,0 0 0,0 0 0,1 0 0,-1 0-1,0-1 1,0 1 0,0 0 0,0 0-1,0 0 1,0 0 0,0 0 0,0-1 0,0 1-1,0 0 1,0 0 0,0 0 0,0 0-1,0-1 1,0 1 0,0 0 0,0 0 0,0 0-1,0 0 1,0 0 0,0-1 0,0 1-1,0 0 1,0 0 0,0 0 0,-1 0 0,1 0-1,0 0 1,0-1 0,0 1 0,-3-2-2196,3 1 1987,-1 0-832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 1888,'-1'-1'113,"0"1"-1,1 0 1,-1 0-1,0 0 0,0 0 1,0 0-1,0 0 1,0 0-1,1 0 0,-1 0 1,0 0-1,0 0 1,0 1-1,0-1 0,1 0 1,-1 1-1,0-1 1,0 0-1,0 1 0,1-1 1,-1 1-1,0-1 1,1 1-1,-2 0 1,-15 20 1265,12-15-828,-38 44 1642,-2-3 1,-57 45 0,37-33-1102,59-53-1117,-1 0 0,0-1 0,0 1-1,0-1 1,-9 4 0,11-6-2012,4 2 723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7.6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92 4185,'21'-72'5326,"-21"71"-5183,1 0 0,-1 0 0,0 0-1,0 0 1,1 0 0,-1 0 0,1 0 0,-1 1-1,1-1 1,-1 0 0,1 0 0,-1 0-1,1 1 1,0-1 0,-1 0 0,1 1-1,0-1 1,0 0 0,0 1 0,-1-1 0,1 1-1,0 0 1,0-1 0,0 1 0,0-1-1,0 1 1,0 0 0,0 0 0,0 0-1,0 0 1,0-1 0,0 1 0,0 0 0,0 1-1,0-1 1,0 0 0,0 0 0,-1 0-1,1 1 1,0-1 0,0 0 0,0 1-1,1 0 1,2 1 35,0 1 0,0-1 0,-1 1 0,1 0 1,-1 0-1,4 4 0,6 9 32,1 1 1,-2 1-1,-1 0 0,0 0 1,-1 1-1,-1 0 1,0 1-1,-2 0 1,-1 1-1,0-1 1,-1 1-1,3 40 1,-6-40-189,-1 0 1,-2 0-1,0 0 1,-1 0-1,-1-1 1,0 1-1,-2 0 1,-1-1-1,0 0 1,-2 0-1,0-1 1,-1 0-1,-12 18 1,14-26 67,-1-1-1,0 0 1,-14 13 0,19-20-100,0 0 1,0-1 0,0 1 0,0-1 0,0 0 0,0 0 0,-1 0-1,1 0 1,-1 0 0,0-1 0,1 0 0,-1 0 0,0 0-1,-7 1 1,10-2-218,-1 0-1,1 0 1,0-1-1,0 1 1,0 0-1,0 0 1,0-1 0,0 1-1,0-1 1,0 1-1,0-1 1,0 1-1,-1-2 1,-10-12-1426</inkml:trace>
  <inkml:trace contextRef="#ctx0" brushRef="#br0" timeOffset="1">678 378 5113,'-58'-13'7730,"56"8"-4258,13 3-1863,5 1-193,8-3-472,6 1-135,6-1-305,5-1-160,3 1-184,-3-2-56,-9-1-8,-3 2-8,-14-1 40,-4 1-112,-8 0-624,-4 0 512,-7 8-144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8.3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29 300 5385,'-5'-11'2031,"0"0"1,1 0-1,0 0 0,1-1 0,-3-21 0,5 24-1524,1-1 0,0 1-1,0 0 1,3-18 0,0 16-343,0 0 1,0 1 0,1-1-1,0 1 1,0 0-1,2 0 1,11-19 0,-14 26-174,-1 0 0,1-1 0,-1 1 0,1 0 0,0 0 0,0 0 0,1 1 0,-1-1 0,0 1 0,1 0 0,0 0 0,-1 0 0,1 0 1,0 1-1,0-1 0,0 1 0,0 0 0,0 0 0,0 0 0,0 1 0,1 0 0,-1 0 0,0 0 0,6 0 0,-8 1-7,-1-1 0,1 1 0,-1 0 0,1-1 0,0 1 0,-1 0 0,1 0 0,-1 0 0,0 0 0,1 0 0,-1 0 0,0 1 0,0-1 0,0 0 0,1 0 0,-1 1 0,-1-1 0,1 1 0,0-1 0,0 1-1,0 0 1,-1-1 0,1 1 0,-1-1 0,0 1 0,1 0 0,-1 0 0,0 3 0,1 4-54,-1 1 0,0 0 1,-3 17-1,3-26 66,-13 68-151,8-47 142,1-1 1,1 1-1,0 27 1,3-44 18,1 0 0,0-1 0,0 1 0,0 0-1,0-1 1,1 1 0,-1-1 0,1 0 0,1 1 0,-1-1 0,0 0 0,1 0 0,0 0 0,0-1 0,0 1 0,0-1 0,1 0 0,0 1 0,4 2 0,-5-4 16,0 0 1,0 0-1,0-1 1,0 1 0,0-1-1,0 0 1,0 0-1,0 0 1,1 0-1,-1 0 1,0-1-1,1 1 1,-1-1-1,0 0 1,1 0-1,-1 0 1,1-1-1,-1 1 1,0-1-1,0 0 1,1 0-1,-1 0 1,0 0-1,0-1 1,0 1-1,0-1 1,5-3-1,-3 0 14,0 0-1,0 0 0,-1 0 1,1 0-1,-1-1 0,0 0 1,-1 0-1,1 0 0,-1 0 1,-1-1-1,1 1 0,-1-1 1,0 1-1,-1-1 1,2-8-1,0-14 23,-1 1 0,-1-40 0,-2 37-30,1 7 36,0 8-591,-2 37-26,-4 105 229,6-82 326,-2 0 0,-2 0 0,-14 61 0,9-69 42,-1-1 0,-2 0-1,-2-1 1,0 0 0,-29 45 0,40-75-12,0 0 1,0 0 0,0 0-1,0-1 1,-1 1 0,1-1-1,-1 0 1,0 0 0,0 0-1,-9 4 1,11-6-1,0 0 0,0-1 0,1 1 0,-1-1 0,0 0 0,0 0 0,-1 1 0,1-1 0,0-1 0,0 1 0,0 0 0,0 0 0,0-1 0,0 1 0,1-1 0,-1 1 0,0-1 0,0 0 0,0 0 0,0 0 0,1 0 0,-1 0 0,0 0 0,1-1 0,-1 1 0,1 0 0,-1-1 0,-1-2 0,-1-2 17,-1 0 1,1-1-1,0 1 1,1-1-1,0 1 1,0-1-1,0 0 1,1-1-1,0 1 1,1 0-1,-1-1 1,1 1-1,1-1 1,-1 1-1,1-1 1,1 1-1,1-12 1,-1 9-42,1 0 1,1 0-1,-1 0 1,2 0-1,-1 1 1,1-1-1,1 1 1,-1 0-1,2 1 1,-1-1-1,1 1 1,11-13-1,-4 10-122,0 1 0,0 0-1,1 1 1,0 1 0,1 0-1,-1 1 1,2 0 0,-1 1-1,1 1 1,23-5 0,-14 8-3060,-19 4 2139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8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39 3657,'58'-36'3323,"-57"36"-3195,-1 0-1,0 0 1,1-1-1,-1 1 1,0 0-1,1 0 1,-1-1 0,0 1-1,1 0 1,-1 0-1,1 0 1,-1 0-1,0 0 1,1 0 0,-1 0-1,1 0 1,-1 0-1,0 0 1,1 0-1,-1 0 1,1 0-1,-1 0 1,1 0 0,-1 0-1,0 0 1,1 0-1,-1 0 1,0 0-1,1 1 1,-1-1-1,1 0 1,-1 0 0,0 1-1,1-1 1,-1 0-1,0 0 1,0 1-1,1-1 1,-1 0-1,0 1 1,0-1 0,1 0-1,-1 1 1,0-1-1,0 1 1,0-1-1,1 1 1,0 17 437,-1-17-170,1 17 114,-2-1 0,-2 22 0,1-22-29,1 0 0,1 23 0,0-30-234,0-6-97,0 0-1,1-1 1,-1 1-1,1-1 1,-1 1-1,3 6 0,-2-9-120,-1-1 0,1 1 0,-1 0 0,1-1 0,-1 1-1,1-1 1,-1 1 0,1-1 0,0 1 0,-1-1 0,1 1-1,0-1 1,-1 1 0,1-1 0,0 0 0,0 0 0,-1 1 0,1-1-1,0 0 1,0 0 0,-1 0 0,1 0 0,0 0 0,0 0-1,0 0 1,-1 0 0,1 0 0,0 0 0,0 0 0,0 0-1,-1-1 1,1 1 0,0 0 0,0 0 0,-1-1 0,2 0-1,3-1-217,-1-1-1,1 1 0,-1-1 0,1 0 0,3-4 0,7-6-333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8:59.0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16 4993,'-1'-9'7322,"-1"6"-4074,2 2-1135,1 1-913,-1-1-328,0 0-528,0 1 24,0 0-296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3.0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379 25 3569,'49'-5'3254,"-39"0"440,-15 0-807,-12-2-478,3 5-1930,-1 2 1,1-1 0,0 2 0,-26 3-1,-58 18-193,77-17-158,3-1-90,-12 3 54,1 0 1,0 2 0,-53 24-1,82-32-90,-1-1-1,0 1 0,0-1 0,0 1 0,1 0 0,-1-1 1,0 1-1,1 0 0,-1-1 0,0 1 0,1 0 0,-1 0 0,1-1 1,-1 1-1,1 0 0,0 0 0,-1 0 0,1 0 0,0 0 1,0 0-1,-1 0 0,1 0 0,0 0 0,0 0 0,0 0 1,0-1-1,0 1 0,0 0 0,1 0 0,-1 0 0,0 0 1,0 0-1,1 0 0,-1 0 0,0 0 0,1 0 0,-1-1 0,1 1 1,-1 0-1,1 0 0,0 0 0,1 0 0,1 4 1,0-1 0,1-1-1,0 1 1,-1 0-1,2-1 1,6 5 0,8 2 19,0 0-1,1-2 1,-1 0 0,23 4 0,85 16 52,-86-23 2,62 2 1,-49-5 52,-50 0-322,-9 2-294,-9 4-549,-8 1 425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3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14 2216,'-2'-2'377,"-25"-7"2519,26 8-2442,0 1 0,-1-1 0,1 1 0,-1 0 0,1 0 0,0-1 1,-1 1-1,1 0 0,-1 0 0,1 0 0,-1 1 0,1-1 0,-1 0 0,1 0 1,-3 2-1,4-2-330,1 1 0,-1-1 0,0 0 0,0 1 0,0-1 0,1 0 0,-1 1 0,0-1 0,0 0 0,1 1 0,-1-1 0,0 0 1,1 0-1,-1 1 0,0-1 0,1 0 0,-1 0 0,1 0 0,-1 1 0,0-1 0,1 0 0,-1 0 0,1 0 0,-1 0 0,0 0 0,1 0 0,-1 0 0,1 0 1,21 7 652,27 4-258,0-2-1,0-2 0,1-2 1,0-2-1,51-4 0,-96 0-516,16-3-248,-19 3-51,-3 4 90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3.9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396 46 3801,'0'-1'440,"0"-1"0,0 1 1,0 0-1,1-1 0,-1 1 0,0 0 1,0 0-1,-1-1 0,1 1 0,0 0 1,0 0-1,-1-1 0,1 1 1,-1 0-1,1 0 0,-1 0 0,1-1 1,-1 1-1,0 0 0,1 0 0,-1 0 1,-2-1-1,1 0-150,0 0 1,0 1-1,0 0 1,-1-1-1,1 1 1,-1 0-1,1 0 1,-1 0-1,1 1 1,-5-2-1,-5 1-167,0 0-1,1 1 0,-1 0 0,-13 2 0,7 1-72,0 0 1,0 1-1,-31 11 0,39-11-47,0 0 0,1 1-1,-1 0 1,1 0 0,0 1-1,0 0 1,-12 12 0,19-16-4,1-1 1,-1 1-1,1-1 0,0 1 1,-1-1-1,1 1 1,0 0-1,0 0 0,0-1 1,0 1-1,1 0 1,-1 0-1,1 0 0,-1 0 1,1 0-1,-1 0 1,1 0-1,0 0 0,0 0 1,0 0-1,0 0 1,0 0-1,1 0 0,-1 0 1,1 0-1,-1 0 1,1 0-1,0 0 0,-1 0 1,1 0-1,0-1 1,0 1-1,0 0 0,1-1 1,-1 1-1,3 2 1,1 1 4,0 0 0,1-1 0,-1 1-1,1-1 1,0-1 0,0 1 0,0-1 0,1 0 0,9 3 0,-4-2 8,-1-2-1,1 1 0,0-1 1,15 0-1,-23-1 32,-1-1 0,1 0-1,-1 0 1,1-1 0,-1 1 0,1-1 0,-1 0 0,1 0 0,-1 0-1,1 0 1,-1 0 0,0-1 0,0 1 0,1-1 0,-1 0-1,-1 0 1,1 0 0,5-5 0,-8 6-13,1 1-1,-1 0 1,1-1 0,-1 1-1,0-1 1,1 1-1,-1 0 1,0-1 0,0 1-1,1-1 1,-1 1-1,0-1 1,0 1 0,0-1-1,1 1 1,-1-1 0,0 1-1,0-1 1,0 1-1,0-1 1,0 1 0,0-1-1,0 1 1,0-1 0,0 1-1,0-1 1,-1 1-1,1-1 1,0 1 0,0-1-1,0 1 1,-1-1-1,1 1 1,0-1 0,0 1-1,-1-1 1,1 1 0,0 0-1,-1-1 1,1 1-1,-1 0 1,1-1 0,0 1-1,-1 0 1,1-1 0,-1 1-1,1 0 1,-1 0-1,1 0 1,-1-1 0,1 1-1,-1 0 1,0 0 0,-2-1 26,0 0 0,0 1 0,0 0 0,0-1 0,-1 1 0,1 0 0,-5 1 0,0 1-47,0 0 0,0 1 0,1 0-1,-1 0 1,1 1 0,0 0 0,-7 4 0,-48 40-21,38-29 16,3-3-7,4-4 0,-25 24-1,38-33 3,1 1 0,0-1 1,0 0-1,1 1 0,-1 0 0,1-1 0,0 1 0,0 0 0,0 0 0,0 0 0,1 1 0,-1-1 0,0 8 0,2-9 3,0-1-1,0 1 0,0-1 0,1 1 0,-1 0 0,1-1 1,0 1-1,0-1 0,0 1 0,0-1 0,0 0 0,0 1 1,1-1-1,-1 0 0,1 0 0,0 0 0,-1 0 0,1 0 1,0 0-1,0-1 0,0 1 0,0-1 0,1 1 0,-1-1 1,0 0-1,1 0 0,-1 0 0,5 2 0,5 1 25,1 0 0,0-1 0,0 0-1,17 1 1,-17-3 13,0 0 0,0 0-1,1-1 1,-1-1 0,0 0 0,0-1 0,0-1-1,-1 1 1,1-2 0,0 0 0,-1-1-1,0 0 1,16-9 0,-22 12-112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4.4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61 174 4809,'-61'-32'6177,"66"27"-3568,5 2-1169,4-3-104,14-2 17,5 0-177,8 0-544,5-2-240,-3 1-192,-2-3-24,-5-3-24,-3 4-16,-11-4-48,-6 4-16,-9 2 8,-6 3-440,-7 3-6217,-7 0 4593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4.7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92 79 4457,'-91'-68'5857,"90"59"-2680,2 8-2225,2 4-408,1 8-208,2 8-40,-1 13-16,1 7-32,-5 12-48,0 0 1,-3-3-9,-2-6-8,1-12-8,0-5-8,3-9 64,1 1-128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5.4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451 54 5857,'-9'-23'8724,"-6"8"-5951,11 13-2676,1 0 1,-1 0-1,0 0 1,0 1-1,1 0 1,-1 0 0,0 0-1,0 0 1,-7 0-1,-6 0 9,0 1-1,0 0 0,0 1 1,0 1-1,0 1 0,-21 6 1,27-6-109,1 0 0,0 1 0,0 1 1,0-1-1,0 2 0,1-1 0,0 1 0,0 1 1,1-1-1,-1 1 0,-6 9 0,13-14 1,1-1 0,-1 1-1,1 0 1,-1 0 0,1 0-1,0 0 1,0 0 0,0 0-1,0 1 1,0-1 0,0 0-1,1 1 1,-1-1 0,1 0-1,-1 1 1,1-1 0,0 0-1,0 1 1,0-1 0,1 1-1,-1-1 1,0 0 0,1 1-1,-1-1 1,1 0 0,0 0-1,0 1 1,0-1 0,0 0-1,0 0 1,1 0 0,-1 0-1,0 0 1,1 0 0,0-1-1,2 4 1,3 1 4,1 0 0,0 0 0,-1-1 0,2 0 0,-1 0 0,0-1 0,1 0 0,9 3 0,1-1 20,0 0 0,37 5 0,-50-10 3,-1-1 0,0 1 0,0-1-1,0 0 1,0 0 0,1-1 0,-1 0 0,0 0 0,0 0 0,0 0-1,0-1 1,0 0 0,-1 0 0,1 0 0,0 0 0,5-5-1,-9 7-5,-1-1 0,1 1 0,-1 0 0,1-1 0,-1 1 0,0-1 0,1 1 0,-1 0 0,1-1 0,-1 1 0,0-1 0,0 1 0,1-1 0,-1 0 0,0 1 0,0-1 0,1 1 0,-1-1 0,0 1 0,0-1 0,0 0 0,0 1 0,0-1 0,0 1 0,0-1 0,0 0 0,0 1 0,0-2 0,-1 1 10,0 0 1,0 0-1,1 0 0,-1 0 1,0 0-1,0 0 1,0 0-1,0 1 1,0-1-1,0 0 1,0 0-1,0 1 0,-2-1 1,-2-2 23,0 1 1,0 0-1,0 1 1,-1 0-1,-9-2 0,4 3-57,1 0 0,0 1 0,-1 0 0,1 1 0,0 0-1,0 0 1,0 1 0,0 0 0,1 1 0,-1 0 0,1 1-1,0 0 1,0 0 0,1 1 0,-1 0 0,-9 9 0,13-10 0,0 0 1,1 0 0,-1 1-1,1-1 1,0 1-1,0 0 1,1 0 0,-1 0-1,1 0 1,1 1 0,-1-1-1,1 1 1,0 0 0,1 0-1,0 0 1,0-1 0,0 1-1,1 0 1,0 0 0,0 0-1,1 0 1,0 0-1,0 0 1,4 13 0,-3-16 3,-1 1 0,1-1 1,1 1-1,-1-1 0,0 0 1,1 0-1,0 0 0,0 0 1,0 0-1,1-1 0,-1 0 1,1 1-1,0-1 0,-1 0 1,7 2-1,-4-2 7,0 0-1,1 0 1,-1-1 0,1 0 0,0 0 0,0-1-1,0 1 1,0-2 0,13 1 0,-10-1 15,1-1 1,-1 0 0,0-1-1,0 0 1,0 0-1,0-1 1,0-1 0,0 0-1,-1 0 1,1 0-1,-1-1 1,-1-1 0,1 0-1,11-10 1,-12 9 9,-2-1 0,1 0 0,-1-1 0,0 0 0,-1 0 0,6-12 0,-8 15 12,-1 1-1,0-1 1,0 0-1,0 0 0,-1 0 1,0 0-1,0 0 0,-1 0 1,1 0-1,-1 0 0,-1 0 1,0-7-1,1 12-38,0 0-1,-1-1 1,1 1-1,0 0 1,-1-1 0,1 1-1,-1 0 1,0 0 0,1 0-1,-1-1 1,0 1 0,0 0-1,0 0 1,0 0-1,0 0 1,0 0 0,0 1-1,0-1 1,0 0 0,0 0-1,0 1 1,0-1-1,-1 0 1,1 1 0,0 0-1,-1-1 1,1 1 0,0 0-1,-1-1 1,1 1-1,0 0 1,-1 0 0,1 0-1,0 0 1,-1 0 0,1 1-1,0-1 1,-1 0-1,1 0 1,-2 2 0,-3 0-20,1 0-1,-1 0 1,1 0 0,0 1 0,0 0 0,0 0 0,0 0-1,-4 5 1,-1 2 6,2 1-1,-1 1 0,1-1 1,1 1-1,0 1 1,1-1-1,0 1 0,-6 19 1,4-9-3,-19 34 0,0-15 137,-2-2 1,-48 55 0,70-89-154,1-1 1,-1 1-1,0-1 0,0-1 0,-1 1 1,1-1-1,-1 0 0,0-1 0,0 0 0,0 0 1,-1-1-1,1 0 0,-1 0 0,1-1 1,-15 0-1,35-2-441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592 34 448,'28'-13'1391,"7"-3"1167,-13 12 3058,-50 5 436,-9 3-4783,-16 3-1209,-151 17 486,161-16-509,1 2 0,-68 25 0,86-22 3,23-13-45,1 1-1,-1-1 1,0 1-1,0 0 1,0 0-1,1-1 1,-1 1-1,0 0 1,1 0-1,-1 0 1,1 0-1,-1 0 1,1 0-1,-1 0 1,1 0-1,0 0 1,-1 0-1,1 0 1,0 1-1,12 3-11,13 5 17,1-2 0,0-1 0,1 0 0,48 4 0,-50-9 3,-5-1 4,-1 1 1,0 1-1,0 1 0,35 11 1,-53-14-8,-1-1 0,0 0 1,1 0-1,-1 0 0,0 0 1,0 0-1,1 1 0,-1-1 0,0 0 1,0 0-1,1 0 0,-1 1 1,0-1-1,0 0 0,1 0 0,-1 1 1,0-1-1,0 0 0,0 1 1,0-1-1,0 0 0,1 0 0,-1 1 1,0-1-1,0 0 0,0 1 1,0-1-1,0 0 0,0 1 0,0-1 1,0 1-1,-7 9 23,-15 8 41,21-18-59,-22 13 83,1-1-1,-2-1 0,1-2 0,-1 0 1,-33 7-1,29-9-39,0 2 0,1 1-1,0 1 1,-26 14 0,32-12-8,-1-2 1,-42 17-1,64-28-35,0 0-1,0 0 0,0 0 0,0 0 0,-1 0 0,1 0 1,0 0-1,0 0 0,0 0 0,0 0 0,-1 0 0,1 0 0,0 0 1,0 0-1,0 0 0,0 0 0,0 0 0,-1 0 0,1 0 1,0 0-1,0 1 0,0-1 0,0 0 0,0 0 0,0 0 1,-1 0-1,1 0 0,0 0 0,0 1 0,0-1 0,0 0 1,0 0-1,0 0 0,0 0 0,0 0 0,0 1 0,0-1 0,0 0 1,0 0-1,0 0 0,0 0 0,0 0 0,0 1 0,8 2 51,21 2-53,-26-5 10,46 5 38,88-2-1,-21-17-13,19-1 15,-54 6 80,-80 9-137,-1 0 1,0 0 0,0 0 0,0 0 0,0 0 0,1 0 0,-1 0 0,0 0 0,0 0 0,0-1 0,1 1 0,-1 0 0,0 0-1,0 0 1,0 0 0,0 0 0,0 0 0,1 0 0,-1 0 0,0 0 0,0-1 0,0 1 0,0 0 0,0 0 0,0 0 0,1 0 0,-1 0-1,0-1 1,0 1 0,0 0 0,0 0 0,0 0 0,0-1 0,-1-2-3739,0 2 2218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5.7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0 4505,'-2'5'10381,"-10"25"-7106,5-11-3146,0 0 23,-9 37 1,15-52-95,0 0 0,1 1 0,-1-1 0,1 0 0,0 1 0,0-1 0,0 0 0,0 1 0,1-1 0,0 0 0,0 0 0,0 1 0,0-1 0,1 0 0,2 5 0,-3-8-48,0 0 1,0-1 0,0 1 0,0 0-1,0 0 1,0-1 0,0 1-1,0 0 1,0-1 0,0 1-1,1-1 1,-1 0 0,0 1-1,0-1 1,0 0 0,1 0-1,-1 0 1,0 1 0,0-1-1,1-1 1,-1 1 0,0 0-1,1 0 1,-1 0 0,0-1-1,0 1 1,0 0 0,1-1-1,-1 0 1,0 1 0,0-1-1,0 1 1,0-1 0,0 0-1,0 0 1,0 0 0,0 1-1,1-3 1,12-9-98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6.1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50 7242,'0'-9'8361,"-4"-4"-5608,3 3-777,2 2-975,-1 0-361,3 8-512,1-1-384,-2 1 2240,-2 0-1584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6.4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 90 7258,'0'0'289,"0"-1"1,0 1 0,0-1-1,0 1 1,0-1 0,0 1 0,0-1-1,0 1 1,0-1 0,0 1 0,0 0-1,0-1 1,0 1 0,0-1 0,0 1-1,1-1 1,-1 1 0,0-1 0,0 1-1,1 0 1,-1-1 0,0 1-1,0-1 1,1 1 0,-1 0 0,0-1-1,1 1 1,-1 0 0,1 0 0,-1-1-1,1 1 1,-1 0 0,0 0 0,1-1-1,1 1-90,-1 1 0,0-1 0,0 0 0,0 0-1,1 1 1,-1-1 0,0 1 0,0-1 0,0 1 0,0-1-1,0 1 1,2 1 0,27 27-164,-18-12 35,-1 0 0,0 1 1,-2 0-1,0 0 0,0 1 0,6 26 1,-15-45-55,0 1 1,0-1-1,0 1 1,0-1 0,1 1-1,-1-1 1,0 1-1,0-1 1,0 0 0,1 1-1,-1-1 1,0 1-1,1-1 1,-1 1 0,0-1-1,1 0 1,-1 1-1,0-1 1,1 0 0,-1 1-1,1-1 1,-1 0-1,1 0 1,0 1 0,5-9 337,4-27 76,-9 29-400,15-103 405,-12 70-343,10-37 0,-20 88-173,0 0 0,0 0 0,-1-1 0,-1 0 0,0 0 0,-17 18 0,23-27 75,-18 22 20,-1-1 0,-1 0 1,0-2-1,-44 30 1,66-51-2,0 1 1,0-1-1,-1 0 0,1 0 1,0 1-1,-1-1 1,1 0-1,0 0 1,-1 0-1,1 0 0,0 1 1,-1-1-1,1 0 1,0 0-1,-1 0 1,1 0-1,0 0 1,-1 0-1,1 0 0,-1 0 1,1 0-1,0 0 1,-1 0-1,1 0 1,0 0-1,-1 0 0,1 0 1,0-1-1,-1 1 1,1 0-1,0 0 1,-1 0-1,1 0 0,0-1 1,-1 1-1,1 0 1,0 0-1,-1-1 1,1 1-1,0 0 1,0 0-1,0-1 0,-1 1 1,1 0-1,0-1 1,0 1-1,0 0 1,0-1-1,0 1 0,-1-1 1,1 1-1,0 0 1,0-1-1,0 1 1,0 0-1,0-1 0,0 0 1,0-1 94,0 0 1,0 0-1,0 0 0,1-1 1,-1 1-1,0 0 1,1 0-1,0 0 0,0-2 1,1 0-54,1 1 1,0-1-1,-1 1 1,1 0-1,0 0 0,1 0 1,-1 0-1,0 0 1,1 1-1,0-1 1,-1 1-1,1 0 1,0 0-1,0 1 0,0-1 1,8-1-1,8-2-65,0 1-1,25-1 0,-23 2 73,36 1-42,-45 2-9,0 0-1,0-1 1,-1 0 0,1-1-1,-1 0 1,19-6 0,-22 1 36,-9 7-60,0 0-1,0 0 0,0 0 0,0 0 0,0 0 0,1 0 0,-1 0 0,0 0 0,0 0 0,0 0 0,0 0 0,0 0 0,1 0 0,-1 0 0,0 0 0,0-1 0,0 1 0,0 0 0,0 0 0,0 0 0,0 0 0,0 0 0,1 0 0,-1 0 0,0-1 0,0 1 0,0 0 0,0 0 0,0 0 0,0 0 1,0 0-1,0 0 0,0-1 0,0 1 0,0 0 0,0 0 0,0 0 0,0 0 0,0 0 0,0-1 0,0 1 0,0 0 0,0 0 0,0 0 0,0 0 0,0 0 0,0-1 0,0 1 0,0 0 0,0 0 0,-1 0 0,1 0 0,0 0 0,0 0 0,0-1 0,0 1 0,0 0 0,0 0 0,-16 2-255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9.1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13 313 4633,'-1'0'463,"0"0"-1,1 0 1,-1-1 0,0 1-1,0-1 1,1 1 0,-1-1-1,0 1 1,1-1 0,-1 1-1,0-1 1,1 0 0,-1 1-1,1-1 1,-1 0 0,1 0-1,0 1 1,-1-1 0,1-1-1,0 0-181,1 1 1,0 0-1,-1-1 0,1 1 0,0-1 0,0 1 0,0 0 0,0 0 1,0 0-1,0-1 0,1 1 0,2-1 0,23-20 277,2 2-1,1 1 1,52-25-1,-44 25-442,-1-2 0,34-25 0,-65 41-50,-1 1 0,0-1 0,0 0 0,0 0 0,5-7 0,-9 11-36,0-1 1,-1 1-1,1 0 0,0 0 0,0-1 0,-1 1 0,1 0 0,-1-1 1,1 1-1,-1-1 0,1 1 0,-1 0 0,0-1 0,0 1 1,0-1-1,0 1 0,0-1 0,0 1 0,0-1 0,0 1 0,-1-1 1,1 1-1,-1-1 0,1 1 0,-1 0 0,1-1 0,-1 1 0,0 0 1,1-1-1,-3 0 0,2 0-28,-1 1 0,1 0 1,-1 0-1,0 0 0,0 0 1,0 0-1,0 1 0,0-1 0,1 0 1,-1 1-1,0-1 0,0 1 1,0 0-1,0 0 0,-1 0 0,1 0 1,0 0-1,0 0 0,0 1 1,0-1-1,0 0 0,0 1 0,1 0 1,-4 1-1,-6 2-89,1 0 1,-20 12-1,20-10 56,0 1 0,1 0 1,0 0-1,0 1 0,1 0 0,0 0 0,-11 15 0,18-20 29,-1-1 1,0 1-1,1 0 0,-1 0 0,1 0 0,0 0 0,0 0 0,0 0 0,0 0 0,1 0 0,-1 1 0,1-1 1,0 5-1,0-5 5,1-1 0,0 1 0,-1-1 0,1 0 0,0 1 0,0-1 0,1 0 1,-1 1-1,0-1 0,1 0 0,-1 0 0,1 0 0,0-1 0,0 1 0,0 0 0,-1-1 0,2 1 1,-1-1-1,4 3 0,1 0 16,1-1 0,-1 0-1,1 0 1,-1-1 0,1 1 0,0-2 0,0 1 0,10 0-1,-13-2 3,0 0-1,-1 0 0,1 0 0,0 0 0,0-1 0,0 1 1,0-1-1,0-1 0,-1 1 0,1-1 0,0 0 0,-1 0 1,0 0-1,7-4 0,-10 5-10,0 1-1,-1-1 1,1 0-1,0 1 1,-1-1 0,1 0-1,-1 1 1,1-1-1,-1 0 1,1 0 0,-1 1-1,1-1 1,-1 0 0,0 0-1,1 0 1,-1 0-1,0 0 1,0 0 0,1-1-1,-2 2-7,1 0 0,0-1 0,0 1-1,-1-1 1,1 1 0,0 0-1,-1-1 1,1 1 0,0 0 0,-1 0-1,1-1 1,-1 1 0,1 0-1,-1 0 1,1-1 0,0 1 0,-1 0-1,1 0 1,-1 0 0,1 0 0,-1 0-1,1 0 1,-1 0 0,1 0-1,-1 0 1,1 0 0,-1 0 0,1 0-1,-1 0 1,1 0 0,0 0 0,-1 0-1,1 0 1,-1 1 0,1-1-1,-1 0 1,1 0 0,0 1 0,-1 0-1,-14 4-40,2 1 1,-1 1-1,1 1 0,0 0 0,0 0 0,1 1 0,-20 20 0,15-13 27,1 2 0,1 0-1,1 0 1,-18 31 0,28-42 12,0 0 0,1 1 0,-1 0 0,1 0-1,1 0 1,-3 12 0,4-17 1,1 0 0,0 0-1,0 0 1,0 0 0,0 0-1,0 0 1,0 0 0,1-1 0,0 1-1,-1 0 1,1 0 0,0 0-1,1 0 1,-1-1 0,0 1-1,1-1 1,-1 1 0,1-1-1,0 1 1,0-1 0,0 0 0,3 2-1,1 1 17,0 0-1,1-1 0,-1 0 1,1 0-1,0-1 0,1 0 1,-1 0-1,0-1 0,1 0 1,0 0-1,-1-1 0,1 0 1,0 0-1,0 0 0,-1-1 1,1-1-1,0 1 1,0-1-1,0-1 0,-1 1 1,1-1-1,-1-1 0,1 1 1,-1-1-1,0 0 0,0-1 1,0 0-1,-1 0 0,1 0 1,-1-1-1,0 0 0,0 0 1,-1-1-1,1 0 1,-1 0-1,0 0 0,-1 0 1,0-1-1,0 1 0,0-1 1,-1 0-1,3-9 0,-3 7 14,-1 0-1,0 0 0,-1 0 0,1-13 0,-2 19-28,1 0 1,-2-1-1,1 1 0,0 0 0,-1-1 0,1 1 0,-1 0 0,0 0 0,0 0 0,0 0 1,0 0-1,-1 0 0,1 0 0,-1 0 0,-2-3 0,3 5-9,0 1 0,1-1 0,-1 1-1,0-1 1,1 1 0,-1-1 0,0 1 0,0 0 0,1-1-1,-1 1 1,0 0 0,0 0 0,0-1 0,1 1 0,-1 0-1,0 0 1,0 0 0,0 0 0,0 0 0,0 0 0,1 0 0,-1 1-1,0-1 1,0 0 0,0 0 0,0 0 0,1 1 0,-1-1-1,0 1 1,0-1 0,1 0 0,-1 1 0,0-1 0,1 1-1,-1 0 1,0-1 0,1 1 0,-2 1 0,-21 29-230,20-26 212,-6 9-23,1 2 0,0-1 0,2 1 0,-8 21 0,-11 69-12,21-87 57,0-1 7,-1 0 1,-1 0 0,-1 0-1,0-1 1,-1 0-1,-12 17 1,16-27 36,0 0 0,-1-1 0,0 1 0,0-1 0,0 0 0,-1-1 0,0 1 0,0-1 0,-1 0 0,0 0 0,1-1 0,-1 0 0,-1 0 0,1-1 0,0 0 0,-12 3 0,14-5-3,1-1-1,0 0 0,0 0 1,0 0-1,-1 0 1,1-1-1,0 1 0,0-1 1,0 0-1,0 0 1,0-1-1,0 1 0,0-1 1,0 0-1,1 0 1,-1 0-1,1-1 0,-1 1 1,1-1-1,0 0 1,0 0-1,0 0 0,0 0 1,1 0-1,-5-8 1,6 11-83,1-1 1,0 0 0,-1 1 0,1-1-1,0 0 1,-1 1 0,1-1 0,0 0 0,0 1-1,0-1 1,0 0 0,-1 0 0,1 1-1,0-1 1,0 0 0,0 1 0,1-1 0,-1 0-1,0 0 1,0 1 0,0-1 0,0 0-1,1 1 1,-1-1 0,0 0 0,1 1 0,-1-1-1,0 0 1,1 1 0,-1-1 0,1 1-1,-1-1 1,1 1 0,0-2 0,16-4-620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9.5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7 3305,'3'-6'3849,"-2"5"-978,-1 3-786,1 8-2134,1 6 388,-1-1 0,-1 0 0,-1 1 0,0-1 0,-1 0 0,-7 27 0,5-22-58,0-1 1,2 1 0,-1 24 0,3-42-223,0 1-1,1 0 1,-1-1 0,1 1 0,-1 0 0,1-1 0,0 1 0,0-1-1,0 1 1,0-1 0,1 1 0,-1-1 0,1 0 0,-1 0 0,1 1-1,0-1 1,0-1 0,0 1 0,0 0 0,0 0 0,0-1 0,1 1-1,-1-1 1,0 0 0,1 1 0,-1-1 0,6 1 0,-5-1-38,0 0 1,0-1-1,0 1 1,0-1-1,1 0 1,-1 0-1,0 0 0,0 0 1,0 0-1,0-1 1,1 0-1,-1 1 1,0-1-1,0 0 1,0-1-1,0 1 1,-1 0-1,1-1 0,0 0 1,-1 1-1,1-1 1,-1 0-1,5-5 1,8-14 2564,-6-3-1451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09.8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30 6033,'-9'-10'7738,"8"3"-5938,0 1-687,1 3-665,1-1-136,-1 4-1160,0 0-1177,0 0 1257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10.1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12 4129,'-5'-4'3334,"-2"-3"6406,13 6-7134,10 3-3488,43 8 1247,147 19 358,-205-29-715,-1 0 0,1 0 0,-1 0-1,1 0 1,-1 0 0,1 0 0,-1 0 0,1 0 0,-1 0 0,1 0-1,-1 0 1,1 0 0,-1 0 0,1 1 0,-1-1 0,0 0 0,1 0-1,-1 0 1,1 1 0,-1-1 0,0 0 0,1 1 0,0-1 0,-7 9 226,2-3-230,-9 11 34,-1 0 1,0-1-1,-1 0 1,-1-1-1,0-1 1,-21 14-1,24-19-10,2 0 27,-1-1 0,1-1 0,-1 0 1,-1-1-1,1 0 0,-1 0 0,-20 4 1,26-10 393,11-3-3392,8 2 1916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10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169 2 3217,'-5'-2'2408,"0"8"2233,-4 6-3048,-3 6-273,-4 7-24,-3-1-152,1 3-552,3-1-175,-4-6-169,4-3 0,3-8 56,-2-3 64,9-7 248,1-3-360,4-6-1136,4 0 720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10.8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 8 4729,'1'0'177,"-1"-1"-1,0 1 1,0 0 0,0 0-1,0 0 1,0-1 0,0 1-1,0 0 1,0 0-1,0-1 1,0 1 0,0 0-1,0 0 1,-1-1 0,1 1-1,0 0 1,0 0 0,0 0-1,0-1 1,0 1 0,0 0-1,0 0 1,-1 0 0,1 0-1,0-1 1,0 1-1,0 0 1,0 0 0,-1 0-1,1 0 1,0 0 0,0-1-1,0 1 1,-1 0 0,1 0-1,0 0 1,0 0 0,0 0-1,-1 0 1,1 0-1,0 0 1,-1 0 0,-10 6 1875,-10 15-1475,11 0-404,0 1 0,2-1 0,1 1 0,1 0 1,-7 45-1,11-58-119,1-1 1,0 1 0,1 0-1,0 0 1,1 0 0,-1-1-1,2 1 1,2 12 0,-3-18 25,0 0 0,0 1 1,1-1-1,-1 0 1,1 0-1,0-1 0,0 1 1,0 0-1,0 0 1,0-1-1,1 0 0,-1 1 1,1-1-1,-1 0 1,1 0-1,0 0 0,0-1 1,0 1-1,0 0 1,0-1-1,0 0 0,0 0 1,1 0-1,5 1 1,-2-1 61,-1-1 1,1 1 0,-1-1-1,0 0 1,1 0 0,-1-1-1,1 0 1,-1 0 0,0-1-1,0 1 1,0-1 0,0-1-1,0 1 1,0-1 0,0 0-1,-1 0 1,6-5 0,-5 3 13,-1 0 1,1 0 0,-1 0-1,0-1 1,-1 0-1,0 0 1,0-1 0,0 1-1,0-1 1,-1 0-1,0 1 1,-1-2 0,0 1-1,2-10 1,1-1 111,-2-1 1,-1-1-1,1-33 1,-3 48-254,0 1 0,0 0 0,-1-1 1,0 1-1,1 0 0,-2 0 0,1-1 0,0 1 1,-1 0-1,0 0 0,1 0 0,-2 1 0,1-1 1,0 0-1,-1 1 0,0 0 0,1-1 0,-1 1 1,-1 0-1,1 0 0,0 1 0,-1-1 0,-5-2 1,1 1-23,-1 1 0,0 0 1,1 1-1,-1 0 0,0 1 0,-1 0 1,-16-1-1,20 2-93,0 0 1,0 1-1,0-1 1,0 1-1,0 0 0,0 1 1,0-1-1,0 1 1,1 0-1,-1 1 1,1 0-1,-10 5 0,14-7-11,-1 0 0,1 0 0,0 0-1,0 1 1,0-1 0,0 0 0,0 1-1,0-1 1,0 0 0,1 1 0,-2 2-1,2 18-698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11.5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0 137 3809,'0'0'3625,"0"0"65,2 0-1300,47-1 1515,-23-1-3053,48-11 0,-54 9-672,0-1 0,24-10-1,-39 13-133,1-1-1,-1 1 1,1-1-1,-1 0 0,0 0 1,0-1-1,-1 1 0,1-1 1,-1 0-1,1-1 1,-1 1-1,3-6 0,-6 10-34,0-1-1,-1 0 1,1 0-1,-1 0 1,1 0-1,-1 0 1,1-1-1,-1 1 1,0 0-1,1 0 1,-1 0-1,0 0 1,0 0-1,0 0 1,0-1-1,0 1 1,0 0 0,0 0-1,0 0 1,-1 0-1,1 0 1,0-1-1,-1 1 1,0-1-1,0 0-11,0 1 1,0 0-1,-1 0 0,1 0 0,0-1 1,-1 1-1,1 1 0,-1-1 0,1 0 1,-1 0-1,1 0 0,-1 1 0,0-1 1,-2 0-1,-2 0-38,-1 0 0,1 0 1,-1 1-1,1 0 0,-1 0 0,1 0 0,-9 2 1,7 0-4,0 1 0,1 0 0,-1 1 0,1 0 0,0 0 0,0 0 0,0 1 0,0 0 0,1 0 0,0 1 0,-6 6 0,8-8 27,0 1-1,0 0 1,0 0-1,0 1 1,1-1-1,0 1 1,0 0-1,0 0 1,1 0-1,0 0 1,0 0-1,1 0 1,-1 0-1,0 11 0,2-15 21,0 1-1,0-1 0,1 1 0,-1-1 0,0 1 0,1-1 0,-1 0 1,1 1-1,0-1 0,0 0 0,0 1 0,0-1 0,0 0 0,1 0 1,-1 0-1,1 0 0,-1 0 0,1 0 0,0 0 0,3 3 0,-1-3 17,-1 0 0,1-1 1,0 1-1,-1-1 0,1 1 0,0-1 0,0 0 0,0-1 0,0 1 0,0-1 0,8 0 0,-3 0 29,1-1 0,-1 0 0,1-1 0,-1 0 0,0 0 1,0-1-1,0 0 0,0-1 0,0 0 0,8-5 0,-16 8-44,0 1 0,0 0 0,0-1 1,0 0-1,0 1 0,-1-1 0,1 0 0,0 1 0,0-1 0,-1 0 0,1 0 0,0 1 0,-1-1 0,1 0 0,-1 0 0,1 0 0,-1 0 0,1 0 0,0-1 0,-2 1-9,1 1 1,-1-1-1,1 1 0,-1 0 0,1-1 0,-1 1 0,1 0 1,-1-1-1,1 1 0,-1 0 0,1 0 0,-1 0 0,1 0 1,-1-1-1,0 1 0,1 0 0,-1 0 0,1 0 0,-1 0 1,0 0-1,1 0 0,-1 0 0,0 1 0,-7-1-56,-1 1-1,1 0 1,-12 4-1,11-1 26,-1 0-1,1 1 1,0 0-1,0 0 1,1 1-1,0 0 1,0 1-1,0 0 1,-9 10 0,11-10 25,0 0 1,1 0 0,0 1 0,0-1 0,0 1-1,1 0 1,0 1 0,1-1 0,-1 1-1,-2 15 1,5-20 14,1 0 0,0 1 0,0-1 0,0 0 0,0 0 0,1 1 0,0-1 0,-1 0 0,2 0 0,-1 0 0,0 0 0,1 0 0,0 0 0,0-1 0,0 1 0,0 0 1,1-1-1,-1 0 0,1 1 0,0-1 0,0 0 0,0 0 0,0-1 0,0 1 0,1-1 0,-1 0 0,1 1 0,0-1 0,0-1 0,0 1 0,5 1 0,-2-1 22,0 1 0,0-2 1,0 1-1,0-1 0,0 0 0,0 0 1,0-1-1,0 0 0,0 0 0,0-1 1,0 0-1,0 0 0,0 0 1,0-1-1,0 0 0,0-1 0,12-6 1,-14 5 2,1 0 1,-1 0 0,0-1 0,0 0 0,-1 0-1,1 0 1,-1-1 0,0 1 0,-1-1-1,0 0 1,1 0 0,3-11 0,-6 13-27,0 0 0,0 0 0,0 0 0,0 1 1,0-1-1,-1-1 0,1 1 0,-1 0 0,0 0 1,-1 0-1,1 0 0,-1 0 0,0 0 0,1 0 0,-2 0 1,1 1-1,0-1 0,-1 0 0,0 0 0,0 1 0,0-1 1,-4-4-1,5 6-23,0 1 1,0 0-1,0 0 1,0 0-1,0 0 0,0 0 1,-1 1-1,1-1 1,0 0-1,0 0 1,-1 1-1,1-1 1,0 1-1,-1-1 0,1 1 1,0 0-1,-1-1 1,1 1-1,-1 0 1,1 0-1,-1 0 0,-2 0 1,2 1-13,-1 0 0,1 0-1,-1 0 1,1 0 0,0 0 0,-1 1 0,1-1 0,0 0-1,0 1 1,0 0 0,-3 3 0,-1 2-15,0 0 0,0 0 0,1 1 0,0-1-1,1 1 1,-6 13 0,-14 64-19,18-62 67,0 1 0,-19 42 1,-6-8 26,28-53 11,-1 0 0,1 0 0,-1-1-1,1 0 1,-1 1 0,-1-1 0,1 0-1,-10 6 1,14-10-45,0 0-1,0 1 1,-1-1 0,1 0-1,0 0 1,0 1 0,-1-1 0,1 0-1,0 0 1,0 0 0,-1 0-1,1 1 1,0-1 0,0 0-1,-1 0 1,1 0 0,0 0 0,-1 0-1,1 0 1,0 0 0,0 0-1,-1 0 1,1 0 0,0 0-1,-1 0 1,1 0 0,0 0 0,-1 0-1,1 0 1,0 0 0,0 0-1,-1 0 1,1 0 0,0-1-1,-1 1 1,1 0 0,0 0 0,0 0-1,-1 0 1,1-1 0,0 1-1,0 0 1,0 0 0,-1 0-1,1-1 1,0 1 0,0 0 0,0-1-1,0 0-307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39 2128,'51'-39'2934,"-51"40"4107,0 3-3523,1 33-3050,1-16-388,0-1 1,-2 0-1,0 0 0,-1 1 1,-1-1-1,-6 21 1,-2-11 26,-1 1 1,-2-1 0,-1-1 0,-23 35-1,32-57-23,1 0-1,-1-1 0,-1 1 0,1-1 0,-1 0 0,0-1 0,0 1 1,-1-1-1,-9 5 0,12-8 13,0 1 1,-1-1-1,1 0 0,-1-1 0,0 1 1,0-1-1,0 0 0,1 0 1,-1-1-1,0 1 0,0-1 0,0 0 1,0 0-1,0-1 0,0 0 1,-8-1-1,11 1-67,-1 0 1,1 1 0,-1-1-1,1 0 1,0 0-1,0 0 1,0 0-1,-1-1 1,1 1 0,0-1-1,0 1 1,1-1-1,-1 0 1,0 1 0,0-1-1,1 0 1,-1 0-1,1 0 1,0 0-1,0-1 1,0 1 0,0 0-1,0 0 1,0-1-1,0 1 1,1-1-1,-1 1 1,1 0 0,0-1-1,0-4 1,0 2-30,1-1 0,0 1 0,0-1 0,0 1 1,1 0-1,0-1 0,0 1 0,0 0 0,1 0 0,0 1 0,0-1 1,7-8-1,4-2-24,1 0 0,1 1 0,1 0 0,0 2 0,0 0 0,1 1 0,1 0 0,0 2 0,0 0 0,28-8 0,-39 12 2,-6 2-1078,-3 0-3492,0 2 3003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11.8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3697,'0'4'2792,"-4"0"425,3 6-1937,-1 5-311,0 4-49,-2 6-160,2 3-200,1-4-248,0-3-56,3-4 0,0-5 40,4-3 48,2-2 56,2-6 89,2-2 15,1-10-576,0-2 1048,-10-12-840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12.2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22 4129,'-5'-8'5785,"3"2"-1776,2 3-2105,-2-1-631,2 3-769,0 1-280,0 0-624,0 0 4417,0 0-3161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12.5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22 3897,'1'-2'415,"-1"1"0,0 0 0,0 0 1,1 0-1,-1-1 0,1 1 0,-1 0 0,1 0 0,-1 0 1,1 0-1,0 0 0,0 0 0,-1 0 0,1 0 0,0 0 1,0 0-1,0 1 0,0-1 0,2-1 0,-2 2-316,0 1-1,0-1 1,0 0-1,0 1 1,0-1-1,0 1 1,0-1-1,0 1 1,0 0-1,-1-1 1,1 1-1,0 0 0,0-1 1,-1 1-1,1 0 1,0 0-1,-1 0 1,1 0-1,-1 0 1,1 0-1,-1 0 1,1 0-1,-1 0 1,0 0-1,1 0 1,-1 1-1,34 99 191,-24-65-62,20 43-1,-30-77-184,1 0-1,0-1 1,0 1 0,0 0 0,0-1 0,0 1 0,0 0 0,1-1 0,-1 1-1,2 1 1,-3-3-18,1 0 0,-1 0 0,0 0 0,0 0 0,1 0-1,-1 0 1,0 0 0,1 0 0,-1 0 0,0 0 0,0 0 0,1 0-1,-1 0 1,0 0 0,1 0 0,-1 0 0,0 0 0,0 0-1,1 0 1,-1 0 0,0 0 0,0 0 0,1 0 0,-1-1 0,0 1-1,0 0 1,1 0 0,-1 0 0,0 0 0,0-1 0,0 1 0,1 0-1,-1 0 1,0-1 0,0 1 0,0 0 0,0 0 0,1-1-1,1-4 157,-1 0 0,1 0 0,-1 0 0,1 0 0,0-9 0,2-23-62,-1 1 0,-2-1 0,-3-38 0,2 74-134,0 1 0,0-1 0,0 0 0,0 0 0,0 0 0,0 0 0,0 1 0,0-1 0,-1 0 0,1 0 0,0 1 0,0-1 1,-1 0-1,1 0 0,-1 1 0,1-1 0,0 0 0,-1 1 0,0-1 0,1 1 0,-1-2 0,0 2-7,1 1 0,-1-1 0,1 0 0,-1 0 0,1 0-1,-1 0 1,1 1 0,-1-1 0,1 0 0,-1 0 0,1 1 0,-1-1 0,1 0-1,-1 1 1,1-1 0,0 0 0,-1 1 0,1-1 0,0 1 0,-1-1 0,1 1-1,-1 0 1,-18 36-683,18-34 724,-19 50-180,15-37 239,-1 0 0,-1 0-1,-16 26 1,21-39-1,-1 0 1,1-1-1,-1 1 0,0-1 1,0 0-1,0 0 0,0 0 1,0 0-1,-6 2 0,8-4-12,1 1 0,-1-1 0,1 0 0,-1 1 0,0-1 0,1 0 0,-1 1 0,0-1 0,1 0 0,-1 0 0,0 0-1,0 0 1,1 1 0,-1-1 0,0 0 0,0 0 0,1-1 0,-1 1 0,0 0 0,0 0 0,1 0 0,-1 0 0,0-1 0,1 1-1,-1 0 1,0 0 0,1-1 0,-1 1 0,0-1 0,1 1 0,-1-1 0,1 1 0,-1-1 0,1 1 0,-1-1 0,1 1 0,-1-1-1,1 0 1,0 1 0,-1-1 0,1 1 0,0-1 0,-1 0 0,1 0 0,0 1 0,0-1 0,0 0 0,0 1 0,0-1 0,0-1 0,0 0 6,0-1 1,1 1 0,-1-1 0,1 1-1,0 0 1,0 0 0,0-1 0,0 1 0,0 0-1,0 0 1,1 0 0,-1 0 0,1 0-1,-1 0 1,1 0 0,0 1 0,0-1 0,-1 1-1,1-1 1,0 1 0,1 0 0,-1 0-1,3-2 1,4-1-44,0-1 0,1 1 0,0 1 0,11-3 0,36-3 76,-44 8-425,1-1 0,27-6-1,-41 7-809,-6 1 422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12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 0 2969,'2'3'944,"0"0"0,0 0 0,0 0 1,1 0-1,-1 0 0,1-1 0,-1 1 0,1-1 1,0 0-1,5 3 0,-1-1-148,0 0-1,1 0 1,0-1-1,10 3 1,-4-3-429,0 0 0,1-1 1,-1 0-1,28 0 0,35-11 390,-84 27-1049,-1-4 280,-1-1 0,0-1 1,-1 1-1,0-2 1,-1 1-1,-1-1 1,-17 13-1,3-6 77,-1 0-1,-47 23 1,12-16 378,62-25-611,3 0 317,5-1-2787,15-3 1673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13.2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180 0 2393,'2'0'1680,"-3"2"72,-3 8 281,-4 5 399,-5 8-391,-2 4-593,-5 3-544,-3 1-200,-5-4-336,3 1-72,6-11-72,5-5 1,6-5 55,5-7 72,5-3 136,5-3-416,13-12 1712,3-3-1376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13.6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129 37 3593,'1'-5'307,"-2"-20"6167,1 25-6399,0 0 1,0-1-1,0 1 1,0 0-1,0-1 1,0 1-1,0 0 1,-1-1-1,1 1 1,0 0-1,0 0 0,0-1 1,0 1-1,-1 0 1,1-1-1,0 1 1,0 0-1,0 0 1,-1 0-1,1-1 1,0 1-1,-1 0 1,1 0-1,0 0 1,0 0-1,-1-1 1,1 1-1,0 0 1,-1 0-1,1 0 1,0 0-1,-1 0 1,1 0-1,0 0 1,-1 0-1,1 0 1,0 0-1,-1 0 1,1 0-1,0 0 0,0 0 1,-1 0-1,1 1 1,0-1-1,-1 0 1,1 0-1,0 0 1,-1 0-1,1 0 1,0 1-1,0-1 1,-1 0-1,1 0 1,0 1-1,0-1 1,0 0-1,-1 0 1,1 1-1,0-1 1,0 0-1,0 0 1,0 1-1,0-1 1,-8 9-118,1 0 0,1 0 1,0 0-1,0 1 0,-7 18 1,2-6 8,3-7 83,-1 1-67,1 1 0,0-1 1,1 2-1,-7 29 0,13-44 63,0 1 1,1 0-1,-1 0 0,1 0 0,0 0 0,0 0 1,0-1-1,0 1 0,1 0 0,0 0 0,0 0 0,0 0 1,0-1-1,0 1 0,1 0 0,0-1 0,-1 0 1,1 1-1,1-1 0,-1 0 0,0 0 0,1 0 0,-1 0 1,1 0-1,0-1 0,0 1 0,0-1 0,4 3 0,1-1 102,-1-1-1,1 0 0,0 0 1,0 0-1,0-1 0,0 0 1,0-1-1,0 0 0,0 0 1,1 0-1,-1-1 0,0-1 1,1 1-1,-1-1 0,0-1 1,0 0-1,0 0 0,0 0 1,0-1-1,-1 0 0,1-1 1,11-6-1,-12 6-35,0 0-1,0-1 1,-1 0-1,1 0 1,-1-1 0,0 1-1,0-1 1,-1-1-1,0 1 1,0-1-1,0 0 1,-1 0-1,0 0 1,-1-1 0,1 1-1,-1-1 1,-1 0-1,1 0 1,-2 0-1,1 0 1,-1 0-1,1-13 1,-2 14-50,-1 0 0,0 0 0,0 0 1,0 0-1,-1 0 0,0 0 0,0 0 0,0 0 0,-8-12 0,8 15-64,-1 1-1,0-1 0,0 1 0,0-1 1,0 1-1,-1 0 0,1 0 0,-1 0 1,0 1-1,0-1 0,0 1 1,0 0-1,0 0 0,0 0 0,-1 1 1,-5-2-1,-3 0-18,0 0 0,0 1 0,-22 0 1,30 2 6,0 0 0,0 0 0,0 1 0,0 0 1,1 0-1,-1 0 0,0 0 0,0 1 0,1 0 1,-1 0-1,0 0 0,-7 6 0,-7 14-59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36.9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45 848,'-1'-2'372,"-1"0"0,1 0 0,0 1 0,0-1 0,0 0 0,0-1 0,0 1 0,0 0 0,1 0 1,-1-3-1,-1-14 9789,2 18-9721,0 1 73,0 0 136,0 0 56,0 0-87,0 0-161,0 0-201,0 0-121,0 0-87,0 0-24,0 0-7,0 0-1,0 0-1,7 17 17,-3-4-14,0 1-1,0 0 1,-1 0 0,1 29 0,-4 57 104,0 0-41,8 162 27,-4-95-34,7 0 38,0 65-17,-13-126-47,5 119 159,4 120-61,-8-219-49,4 27 44,-2 97 374,-11 2 267,-9 133 116,5-108-587,14-193-150,13 108-1,-11-175-134,9 88 277,-10-88-164,-1 0 1,-1-1-1,0 1 0,-5 19 1,-6-5 180,4-19-301,7-12-26,1 0-1,0 0 0,0 0 0,0 0 1,0 0-1,0 0 0,0 0 0,-1 0 0,1 0 1,0 1-1,0-1 0,0 0 0,0 0 1,0 0-1,-1 0 0,1 0 0,0 0 1,0 0-1,0 0 0,0 0 0,-1 0 1,1-1-1,0 1 0,0 0 0,0 0 0,0 0 1,0 0-1,-1 0 0,1 0 0,0 0 1,0 0-1,0 0 0,0 0 0,0 0 1,0-1-1,0 1 0,-1 0 0,1 0 0,0 0 1,0 0-1,0 0 0,0 0 0,0-1 1,0 1-1,0 0 0,0 0 0,0 0 1,0 0-1,0 0 0,0-1 0,0 1 0,0 0 1,0 0-1,0 0 0,0 0 0,0-1 1,0 1-1,0 0 0,1-23-751,9-24 298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37.8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251 47 1400,'3'-13'1126,"3"-15"1512,-6 22 740,-4 15 2412,-1 2-5512,-1-1-1,0 1 0,0-1 0,-1 0 0,-11 12 0,-19 28 576,29-39-652,-11 19 423,-31 37 1,43-60-506,0 1 0,0-1 0,-1 0 0,1-1 1,-2 0-1,1 0 0,0-1 0,-1 0 0,-15 7 1,122-33 510,-52 13-599,0 1-1,0 2 1,0 2-1,1 2 1,61 7-1,-105-5 11,0-1 0,0 0 1,0 0-1,0 0 0,-1 0 0,1 0 1,0-1-1,5 0 0,-8 0 0,1 1 0,-1 0 0,0 0 0,1-1 0,-1 1 0,0 0 0,1 0 0,-1-1 0,0 1 0,1-1 0,-1 1-1,0 0 1,0-1 0,1 1 0,-1 0 0,0-1 0,0 1 0,0-1 0,0 1 0,1-1 0,-1 1 0,0-1 0,-4-16 1265,-8-5-1102,0 0 0,-1 2-1,-1-1 1,-1 2 0,-1 0-1,-28-26 1,38 41-25,2 1-875,2 1-3299,2 2 2595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38.5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13 190 2937,'-3'-5'401,"1"0"1,1 0 0,-1 0 0,1 0 0,0 0 0,0-1 0,0 1 0,1 0-1,-1-1 1,1 1 0,1 0 0,1-10 0,-1 11-193,1 0 0,-1 0 0,1 0 0,0 0 0,1 1 0,-1-1 0,1 1 0,-1 0 0,1-1 0,0 1 0,0 0 1,0 1-1,1-1 0,-1 0 0,1 1 0,-1 0 0,5-2 0,12-6-112,0 1 0,0 1 0,1 1 0,0 1-1,39-6 1,-59 11-95,0 1 0,1 0 0,-1 0 0,0-1 0,0 1 0,1 0 0,-1 0 0,0 1 0,1-1 0,-1 0 0,0 0 0,0 0 0,1 1 0,-1-1 0,0 1 0,0-1 0,2 2 0,-3-2 7,1 1 0,-1-1 0,0 1 0,1 0 0,-1-1 0,0 1 0,0-1 0,0 1 0,1 0 0,-1-1 0,0 1 0,0-1 0,0 1 0,0 0 0,0-1 0,0 1 0,0 0 0,-1-1 0,1 1 0,0-1 0,0 1 0,0 0 0,0-1 0,-1 2 0,-3 5 122,0 0 0,-1 0 0,0 0 1,-6 7-1,3-6 42,-3 7 48,1 0 0,0 0 0,2 1-1,-14 31 1,20-41-193,0 0 0,1 0-1,-1 0 1,1 0-1,1 0 1,-1 0-1,1 0 1,0 7 0,1-9-14,0-1 0,-1 1 0,1-1 0,0 0 0,0 0 0,1 1-1,-1-1 1,1 0 0,0 0 0,-1 0 0,1 0 0,1-1 0,-1 1 0,0 0 0,4 2 0,-2-2 14,-1-1-1,0 0 1,0 0 0,1 0-1,-1-1 1,1 1-1,-1-1 1,1 0 0,0 0-1,-1 0 1,1 0-1,0-1 1,0 1 0,0-1-1,-1 0 1,1 0-1,0-1 1,0 1 0,0-1-1,-1 0 1,1 0-1,0 0 1,-1 0 0,1 0-1,-1-1 1,6-3-1,2-1 159,0-1-1,-1 0 0,0-1 0,0 0 0,-1-1 0,15-17 0,-10 8 278,0-1 0,-2-1 0,-1 0 0,0-1 0,11-31 0,-22 52-459,0 0 1,0 0 0,0-1 0,0 1 0,0 0-1,0-1 1,0 1 0,0 0 0,0-1-1,0 1 1,0 0 0,0 0 0,0-1 0,1 1-1,-1 0 1,0-1 0,0 1 0,0 0 0,0 0-1,1 0 1,-1-1 0,0 1 0,0 0-1,1 0 1,-1 0 0,0-1 0,0 1 0,1 0-1,-1 0 1,0 0 0,1 0 0,-1 0 0,1-1-1,0 13-8,-3 23-86,-5 25 65,-30 169-32,31-205 75,-2 1 0,0-1 0,-1 0 1,-2-1-1,0 0 0,-2-1 0,-17 25 1,28-45-8,-65 81 246,60-75-128,-1 1-1,-1-2 0,1 1 0,-1-1 1,-1-1-1,1 0 0,-14 7 1,22-12-89,-1-1 0,1 1 1,-1-1-1,1 1 0,-1-1 1,1 1-1,-1-1 1,1 0-1,-1 0 0,1 0 1,-1 0-1,1 0 1,-1 0-1,1 0 0,-1 0 1,1-1-1,-1 1 0,1 0 1,-1-1-1,1 1 1,-1-1-1,1 0 0,0 0 1,-1 1-1,1-1 0,0 0 1,0 0-1,0 0 1,-1 0-1,1 0 0,0 0 1,0-1-1,1 1 1,-1 0-1,0 0 0,0-1 1,1 1-1,-1-1 0,0 1 1,1-1-1,-1-1 1,-1-4 56,0 0 1,1 0 0,0-1 0,0 1 0,0 0 0,1-1 0,1-10 0,0 8-78,1-1 1,1 1 0,0 1-1,0-1 1,1 0-1,0 1 1,0 0 0,1 0-1,0 0 1,1 0 0,0 1-1,0 0 1,15-14-1,6-3-42,1 2 0,48-31 0,-60 43 29,68-44-22,-21 14 39,108-90 0,-154 113 37,-16 18-77,-1-1 0,1 1 0,-1-1 0,1 1 1,-1-1-1,1 0 0,-1 1 0,1-1 0,-1 0 1,0 1-1,1-1 0,-1 0 0,0 1 1,1-1-1,-1 0 0,0 0 0,0 0 0,0 1 1,0-1-1,0 0 0,0 0 0,0 1 1,0-3-1,-6 2-648,-1 7 269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0.2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70 60 0,'-16'-28'485,"9"12"5058,0 4 4266,7 12-9804,-1-1 0,1 1 0,0 0 0,0 0 0,0 0 0,0-1 0,0 1 0,-1 0 0,1 0 1,0 0-1,0 0 0,0-1 0,0 1 0,-1 0 0,1 0 0,0 0 0,0 0 0,-1 0 0,1 0 0,0 0 1,0 0-1,0-1 0,-1 1 0,1 0 0,0 0 0,0 0 0,-1 0 0,1 0 0,0 0 0,0 0 0,-1 0 0,1 1 1,0-1-1,0 0 0,-1 0 0,1 0 0,0 0 0,0 0 0,0 0 0,-1 0 0,1 0 0,0 1 0,0-1 0,0 0 1,-1 0-1,1 0 0,0 0 0,0 1 0,0-1 0,0 0 0,-5 17 170,3-8-155,-6 33-21,2 1 0,-1 51-1,5 93 0,3-145 3,10 118 26,0-34 368,-11-115-192,-1-10-113,1 0 0,0 0-1,0 0 1,0 0 0,0 0-1,0 0 1,0 0-1,0-1 1,0 1 0,0 0-1,0 0 1,0 0 0,0 0-1,1 0 1,-1 0 0,0 0-1,1-1 1,0 2 0,99-14-48,-19 4-23,57-16 12,57-9 3,919-44 84,-1104 76-117,266-15 43,108-4-9,-184 17-25,445-30 202,141-40 354,-418 37 286,-362 36-950,6-1 585,-12 1-528,0 0 1,0 0-1,0 0 1,0 0-1,1 0 1,-1 0-1,0 0 1,0 0-1,0 0 1,0 0-1,0 0 1,1 0-1,-1 0 1,0 0-1,0 0 1,0 0-1,0 0 1,0 0-1,0 0 1,1-1-1,-1 1 1,0 0-1,0 0 1,0 0-1,0 0 1,0 0-1,0 0 1,0 0-1,0-1 1,0 1-1,1 0 1,-1 0-1,0 0 1,0 0-1,0 0 1,0-1-1,0 1 1,0 0-1,0 0 1,0 0-1,0 0 1,0-1 0,0 1-1,0 0 1,0 0-1,0 0 1,-1 0-1,0-2-747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3617,'11'-125'5185,"-13"106"1424,2 2-4400,2 2-521,-4 2-744,4 5-352,1 4-432,-1 3-128,2 5-488,-4-4-600,0 0 648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1.5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8 282 1552,'-7'0'3251,"8"-2"2708,8-2-1173,2 2-6402,82-4 3070,52-5 134,139-25-474,337 1-1,-413 23-891,-145 5-111,2 4 0,120 7 0,-184-3 20,-1-1 14,0 0-18,-10-3 9,-3-4-108,2-1 0,-1 0 0,1-1-1,-15-15 1,13 12-28,1 1 1,-1 1-1,-19-12 0,13 12-9,0 1-1,0 0 1,-1 2 0,0 0-1,-35-6 1,57 43-278,-6-8 250,0 0 0,-1 0 0,-10 23 0,-10 48-39,21-73 100,2 0 0,-1 27 1,3-40-13,0 1 0,1-1 0,0 0 0,0 0 1,1 0-1,0 0 0,0 0 0,0 0 1,1-1-1,4 9 0,-6-15 41,0 1 1,0 0-1,1-1 1,-1 1-1,0-1 1,0 1-1,0-1 1,1 1-1,-1-1 0,0 0 1,0 0-1,1 1 1,-1-1-1,0 0 1,1 0-1,-1-1 0,0 1 1,0 0-1,1 0 1,-1-1-1,0 1 1,0 0-1,1-1 1,-1 1-1,0-1 0,0 0 1,2 0-1,36-20 723,49-37-198,-38 24-529,1 3 0,64-30 0,-104 58-491,-10 3 389,-1 0 0,0 0 0,0 0 0,0 0 0,0 0 0,0 0 0,1 0 0,-1 0 0,0 0 0,0 0 0,0 0 0,0 0 0,0 0 0,1 1 0,-1-1 0,0 0 0,0 0 0,0 0 0,0 0 0,0 0 0,0 0 0,1 0 0,-1 0 0,0 0 0,0 1 0,0-1 0,0 0 0,0 0 0,0 0 0,0 0 0,0 0 0,0 0 0,0 1 0,0-1 0,0 0 0,0 0 0,1 0-1,-1 0 1,0 0 0,0 1 0,0-1 0,0 0 0,0 0 0,0 0 0,-1 0 0,1 0 0,0 1 0,0-1 0,0 0 0,0 0 0,0 0 0,0 0 0,0 0 0,0 1 0,0-1 0,0 0 0,0 0 0,0 0 0,-1 0 0,1 0 0,-1 1-1267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2.1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1 197 3721,'9'-11'1090,"1"0"1,0 0-1,1 1 0,0 1 1,0 0-1,13-8 1,-16 12-930,-1 1 1,1 0 0,0 0-1,0 0 1,1 1 0,-1 1-1,1 0 1,-1 0 0,1 0-1,17 0 1,-24 2-165,0 0 1,0 0-1,0 0 0,0 0 0,0 1 0,0-1 1,0 0-1,0 1 0,0 0 0,-1-1 0,1 1 1,0 0-1,0 0 0,-1 0 0,1 0 1,0 0-1,-1 1 0,1-1 0,-1 0 0,0 1 1,1-1-1,-1 1 0,0-1 0,0 1 0,0 0 1,0-1-1,0 1 0,0 0 0,-1 0 1,1 0-1,-1-1 0,1 1 0,-1 0 0,1 0 1,-1 4-1,0 0-18,0 0 1,0 1-1,-1-1 1,0 0-1,0 0 1,-1 1-1,1-1 1,-1 0-1,-5 10 1,-7 7 58,0 0 0,-2 0 0,-29 31 0,26-32 1146,1 1-1,-26 42 1,54-79 2699,10-11-2783,-1 2-580,100-106 265,-76 87-717,45-58 0,-81 90-71,0 0 0,-1 0 0,0-1 0,0 1-1,-1-1 1,-1-1 0,5-15 0,-13 37-145,0 0 1,0 0 0,-1 0-1,-10 13 1,-2 6 85,3-3 44,6-12 4,0 0 0,1 0 0,1 0 0,-7 24 0,12-35 24,1 1 1,-1-1-1,0 1 0,1-1 0,0 1 1,0-1-1,0 1 0,0-1 0,1 1 1,-1-1-1,1 1 0,0-1 0,0 1 1,0-1-1,1 0 0,-1 0 0,1 1 1,-1-1-1,1 0 0,0 0 0,0-1 1,1 1-1,-1 0 0,1-1 1,3 4-1,-1-2 46,1 0 1,-1-1-1,1 0 1,0 0-1,0 0 1,1-1-1,-1 1 1,1-1-1,-1-1 1,1 0 0,-1 1-1,1-2 1,0 1-1,-1-1 1,1 0-1,12-2 1,-8 0-1,0 0 0,0-1 1,0 0-1,0-1 0,-1 0 1,0 0-1,0-1 0,0-1 1,11-7-1,-11 3-35,-7 4-14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56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2180 1416,'-42'34'628,"36"-26"6590,10-8-5836,15-7-1685,1-4 621,25-17 0,-26 16-28,-1 1 0,2 0 0,29-12 0,78-32 617,-80 32-659,70-35 72,37-17-152,-125 62-150,138-64 76,-146 65-38,-1-2-1,20-16 0,-19 13-1,25-15 1,15 0 14,0 2 0,82-26 1,-99 39-47,-12 4 26,42-26 0,6-2 41,45-10 78,17-7 2,-113 44-100,0-2 0,46-32 0,-44 27-12,0 2 0,1 1 0,1 1 0,1 2 0,37-12 0,93-44 300,-24 8-36,136-38 112,-255 92-399,-1-1 0,0-1 0,35-27 0,-15 10 31,-23 17-36,12-8 12,0 1-1,39-17 1,-17 13 45,0-2 0,53-35 0,-82 46-56,1 0 0,0 1 0,37-12 0,77-18 41,-89 30-33,-1-3 1,69-31-1,52-28 16,-111 52 0,-1-3 0,-1-2 1,71-48-1,-98 57-21,0 0 0,0 2 0,46-17 0,94-26 12,-137 49-33,26-13 77,-45 17-88,1 0-1,0 1 1,0 1 0,23-5-1,-28 7 11,0 0 0,-1-1 0,1 0 0,0 0-1,-1-1 1,13-7 0,-13 6-3,1 1 0,-1 0 0,1 0 0,0 1 0,13-3 1,-19 5 508,-3 1-447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0:20.5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 2177 0,'-81'27'37,"80"-27"8,-30 9 1231,30-8-1147,1-1 0,-1 0 0,1 0 0,0 0 0,-1 0 0,1 0 1,-1 0-1,1-1 0,-1 1 0,1 0 0,-1 0 0,1 0 0,-1 0 1,1 0-1,-1-1 0,1 1 0,0 0 0,-1 0 0,1-1 0,-1 1 0,1-1 1,-11-6 4453,10 7-4553,1 0 0,0 0 0,0 0 1,0 0-1,-1 0 0,1-1 0,0 1 0,0 0 0,0 0 0,0 0 1,0 0-1,-1-1 0,1 1 0,0 0 0,0 0 0,0 0 1,0 0-1,0-1 0,0 1 0,0 0 0,0 0 0,0 0 1,0-1-1,0 1 0,0 0 0,0 0 0,0-1 0,0 1 1,0 0-1,0 0 0,0 0 0,0-1 0,0 1 0,0 0 1,0 0-1,0 0 0,0-1 0,0 1 0,0 0 0,0 0 1,1 0-1,-1 0 0,0-1 0,0 1 0,0 0 0,0 0 0,1 0 1,-1 0-1,0 0 0,0-1 0,0 1 0,0 0 0,1 0 1,-1 0-1,0 0 0,18-11-260,-12 7 389,62-37 195,-63 39-337,-1 0-1,1 1 1,0-1-1,0 1 0,0 0 1,8-1-1,18-4 20,153-71 111,-117 47-102,138-72 135,-197 98-179,91-42 45,-43 22 8,-28 11-19,3-1-5,29-17 0,-36 18 6,0 2-1,1 1 0,0 1 1,48-11-1,-68 19-25,24-8 61,57-26 1,-2 0 13,-61 26-69,-6 3 2,-1 1 0,21-4 1,-22 5 17,0-1 1,-1 0 0,1-1 0,19-12-1,-4 4 17,35-16 60,141-70 644,-116 53-510,3 3-1,107-34 0,-164 64-129,0-1 0,50-30 0,22-10 26,-67 38-101,-9 4 7,0-1 0,-2-1 0,0-1 1,31-23-1,-20 9-15,2 2 1,78-38 0,99-27 37,-83 31-13,-93 40-35,2 1-1,78-23 0,-103 38-7,0 0 0,-1-2 0,0 0 0,0-2-1,-1 0 1,0-1 0,20-15 0,3-3 1,2 3 0,61-29 0,-50 28 4,263-105 11,-260 110 1,138-55 23,-191 76-55,67-28 38,-64 26-32,0-1 0,-1 0 0,0-1 0,0 0 0,0 0-1,11-11 1,-7 6 2,0 1 1,1 0-1,0 1 0,0 0 0,1 1 0,19-8 0,-2 3-15,-23 10 25,-1 0-1,1 0 1,-1-1 0,0 0-1,1 0 1,-2-1-1,1 0 1,9-7 0,-15 10-38,1 1 0,-1 0 0,0 0 0,1-1 1,-1 1-1,0 0 0,0-1 0,0 1 0,1 0 0,-1-1 1,0 1-1,0 0 0,0-1 0,0 1 0,1-1 0,-1 1 1,0 0-1,0-1 0,0 1 0,0-1 0,0 1 1,0 0-1,0-1 0,0 1 0,-1-1 0,1 0-253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0:23.1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 2323 168,'-20'67'329,"20"-65"-206,-1 1-1,0 0 1,0-1-1,0 1 0,0-1 1,0 1-1,-1-1 0,1 1 1,-1-1-1,1 0 1,-1 0-1,0 0 0,0 0 1,0 0-1,0 0 1,-3 2-1,16-7 3195,12-3-3208,139-61 1254,-124 50-1215,-1-1 0,58-38 0,-53 29 32,54-23 0,221-99 1591,-210 98-1636,67-45 94,-142 77-68,-1 0 0,46-38-1,2-2 173,-41 36-211,65-29-1,5-2 27,-63 30-122,2 2 0,1 2 1,65-18-1,-82 27 20,-1-1 0,52-30 0,-61 30-20,9-4 4,165-97 144,-71 40-29,-73 45-127,8-2 0,92-32 0,-55 24 2,28-24 73,-71 33-83,151-68 23,-194 92-11,0 0 0,0-1 1,11-9-1,5-4 21,30-17-26,1 3 0,111-47 0,57-12-18,-43 16 3,-131 56 4,0 1-2,76-40-1,13-21 47,-87 54-39,76-29 0,-100 44-9,6-2 0,-5 2 25,50-27 0,-29 12-15,56-20 0,-44 19-12,-18 10 3,-24 10 33,27-14-1,-46 19-17,0 1-1,-1 0 1,1-1 0,0 0-1,-1 1 1,1-1-1,-1 0 1,0 0-1,1 0 1,-1 1-1,0-1 1,0-1-1,1-2 1,1-1 68,-3 5-120,0 1-226,0 0 124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0:25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2177 392,'-30'22'642,"37"-25"-134,0-1-1,1 1 1,-1 0 0,12-2 0,-6 2-462,-1-1 0,1-1 0,17-9 0,61-47 612,-57 37-478,40-22 1,143-51 185,-163 75-243,50-30 164,-74 35-163,1 2 1,41-15-1,-41 20-45,30-10 73,-1-1-1,91-48 1,180-96 360,-154 73 1005,-118 59-926,112-46 0,-143 69-537,0-2 0,-2 0-1,1-2 1,-2 0 0,37-28 0,-10 4-34,3 3-1,1 1 1,1 4 0,92-36-1,-25 9 83,-18 6-5,79-14-28,-121 44-38,-37 10 21,0-1 0,-2-2 0,0 0 0,25-19 1,21-12 38,64-21 90,-54 29 72,-70 32-219,14-7 110,37-24-1,-26 15-98,2 1 1,0 1-1,1 3 0,45-14 0,32-13 27,-56 20-71,45-21 15,-56 22 43,-30 14-17,33-18 1,-20 9-24,57-24 0,-62 31 14,-1-2 0,0 0 1,47-33-1,-54 33-6,0 1 0,0 0 1,1 1-1,29-10 0,-7 3 97,-2-6 360,-23 21-480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0:08.3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41 2345,'0'-5'561,"-3"-18"865,3 23-1352,0-1-1,0 1 0,0-1 0,-1 0 0,1 1 1,0-1-1,0 1 0,0-1 0,-1 1 1,1-1-1,0 1 0,-1-1 0,1 1 1,-1-1-1,1 1 0,0-1 0,-1 1 1,1-1-1,-1 1 0,1 0 0,-1-1 1,1 1-1,-1 0 0,0 0 0,1-1 0,-1 1 1,1 0-1,-1 0 0,-1 0 0,2 0 636,5 1 784,24 16-919,-1 0-1,29 23 1,56 52-251,-79-64-297,0 2 3,23 17 194,-49-42 53,-8-7-956,-9-9-2211,-1 3 1566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0:08.7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299 7 4921,'-16'-6'5393,"-9"20"-5137,-2 17-376,-5 14-56,4 5 56,1-1 64,0-3 48,2-7 192,0 1 112,2-11 112,5-5 8,6-8 97,1-8-962,8-10 393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0:42.5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 2303 0,'-25'-8'620,"24"8"-481,0 0 0,0 0 0,1-1-1,-1 1 1,0 0 0,0 0 0,0 0 0,0 0-1,0 0 1,0 1 0,1-1 0,-1 0 0,0 0 0,0 0-1,0 1 1,0-1 0,1 0 0,-1 1 0,0-1-1,0 1 1,1-1 0,-2 2 0,-3 0 3547,10-1-3609,-1 1 0,1-1 1,0-1-1,0 1 0,0-1 0,0 1 1,-1-1-1,1-1 0,0 1 1,0-1-1,0 0 0,9-2 0,3-4 98,0 0 0,20-11-1,13-5 176,210-96 1836,-182 80-1804,-59 32-257,0 0 0,31-7-1,-19 6 252,-10 3-209,11-4-65,0 0 0,35-17 0,-43 17-73,-18 7-13,0 0 0,-1-1 0,1 1-1,10-8 1,77-42 390,-63 33-263,1 1 0,1 2 0,0 1 0,0 2 0,55-15 0,-69 21 16,0 0-1,-1-2 0,0 0 0,27-20 0,-36 24-136,1 0 18,1-1 1,20-6 0,-1 0 15,147-54 247,-141 54-256,-20 8-23,46-20 138,-27 10-67,-24 11-70,-1-1 1,0 0-1,0-1 0,0 0 1,11-8-1,-16 10-11,0 0-1,0 1 0,0-1 1,0 1-1,1 0 0,5-1 1,-5 1-1,-1 1 0,0-1-1,0 0 1,1 0 0,-1-1 0,5-3 0,20-15 38,1 0-1,55-27 0,-44 26-37,12-5 24,-34 18-23,0-1 1,-1 0-1,0-2 1,17-13 0,-17 11-7,0 2-1,1 0 1,28-13 0,12-7 10,-32 16 8,0 1 0,1 2 1,1 0-1,0 2 0,49-12 0,-65 19-12,1-1-1,-1 0 0,0-1 1,-1 0-1,1-1 1,-1 0-1,21-17 0,2-1 16,-14 12-8,32-14-1,10-5 3,160-97 107,-150 83-109,-35 22 8,59-29 1,19 9 18,-43 16-7,-51 18-6,31-19 0,-15 7-12,-15 9-18,-14 8 1,0 0-1,-1 0 0,2 1 1,16-5-1,-7 2 12,1 0-1,-1-1 1,0-1-1,24-16 0,12-6 8,-10 10-15,-26 13 13,0-1 0,-1-1 0,0-1 0,26-19-1,-28 16-9,1 0 0,0 2-1,2 0 1,-1 1-1,1 1 1,1 1-1,-1 0 1,39-10-1,9-1 30,91-39-1,-50 8-2,-71 35-29,41-25 0,-50 24-2,1 2 0,54-20 0,-74 32-58,-6 1 26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29 6209,'0'-20'6890,"6"12"-6522,10 8-344,13 7 8,1 5 128,11 10-16,3 5-8,1 3-48,0 0-24,-7-5 24,-4-4 8,-13-6 48,-3-6 24,-11-4-16,-4-2-400,-5-6 208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62 2745,'-7'2'2704,"7"-2"4690,-3-1-4890,3 0-679,0-1-569,4 0-328,17-6-528,32-13-192,-29 12-152,2 0-24,-2 4-8,-4 2-16,-6 2-520,-3 0-584,-8 1-2169,-3 4 1857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4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315 1 2385,'10'-1'1432,"-11"8"-488,0 6 0,-9 6 1121,-1 8 815,-14 8-895,-5 2-569,-10 4-648,-3-2-192,1-8-160,2-6-16,8-6-71,4-5-17,14-7 8,7 1-416,16-4 104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5.3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81 6 6681,'-1'-5'6986,"8"4"-6170,12 12-1072,4 5-8,14 6 328,0 5 56,4 3-8,-1 5-8,-3-2-24,-3 0 8,-6-9 24,-1-1 8,-13-8 16,-4-5 8,-8-3 88,-5-1-56,-7-5-1064,-4-5 720</inkml:trace>
  <inkml:trace contextRef="#ctx0" brushRef="#br0" timeOffset="1">382 42 3673,'-19'0'2696,"3"7"241,-1 5-1041,-7 14-367,-6 6 39,-13 4-152,-7 2-327,-5-4-489,7 0-152,12-10-176,10-6-56,15-7 24,5-4-504,6-6 224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2.9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89 4881,'-22'-82'5009,"22"82"-4963,0 0 0,0 0-1,0 0 1,1 0 0,-1 0 0,0 1 0,0-1-1,0 0 1,1 0 0,-1 0 0,0 0 0,0 0-1,1 0 1,-1 0 0,0 0 0,0 0-1,0 0 1,1 0 0,-1 0 0,0 0 0,0 0-1,0-1 1,1 1 0,-1 0 0,0 0-1,0 0 1,0 0 0,1 0 0,-1 0 0,0 0-1,0-1 1,0 1 0,0 0 0,1 0 0,-1 0-1,0 0 1,0-1 0,0 1 0,0 0-1,0 0 1,0 0 0,0-1 0,0 1 0,0 0-1,0 0 1,1 0 0,-1-1 0,0 1-1,0 0 1,0 0 0,0-1 0,0 1 0,0 0-1,-1 0 1,1 0 0,0-1 0,0 1 0,18 16-170,-15-13 366,27 23 246,2-1 1,51 29-1,-50-33-360,0 1-1,47 41 0,-77-60-96,0 0 0,0 0 0,0 0 0,0 0 0,0 0 0,-1 1 0,0-1 0,1 1 0,-1-1 0,0 1 0,-1 0 0,1 0 0,0 5 0,-2-9-28,0-1 1,0 1-1,0 0 1,0 0-1,0 0 1,0 0-1,-1 0 1,1-1-1,0 1 1,0 0 0,0 0-1,0 0 1,-1 0-1,1 0 1,0 0-1,0 0 1,0 0-1,-1 0 1,1 0-1,0 0 1,0 0 0,0 0-1,-1 0 1,1 0-1,0 0 1,0 0-1,0 0 1,-1 0-1,1 0 1,0 0 0,0 0-1,0 0 1,-1 0-1,1 0 1,0 0-1,0 0 1,0 1-1,0-1 1,-1 0-1,1 0 1,0 0 0,0 0-1,0 0 1,0 1-1,0-1 1,0 0-1,-1 0 1,1 0-1,0 0 1,0 1-1,0-1 1,0 0 0,0 0-1,0 0 1,0 1-1,0-1 1,0 0-1,0 0 1,0 0-1,0 1 1,0-1-1,0 0 1,0 0 0,0 0-1,0 1 1,0-1-1,0 0 1,-13-17-842,9 8-399,0 0-1,1-1 1,0 1-1,-3-18 0,4-15-1025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3.3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338 14 1408,'0'-10'1497,"-1"7"39,-4 15-400,-7 11 729,-10 25 663,-7 12-447,-20 13-521,-5-2-192,-2-10-448,6-8-183,20-17-289,10-7-104,13-15-192,5-10 16,13-10-960,9-9 616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3.6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 4153,'19'-8'4785,"-14"5"-1216,9 11-3129,8 9-744,7 5 184,12 2 152,5 0 24,6 5 0,-2 2 0,-10 3 8,-11-4 0,-16-6 72,-9-4 56,-8-11-408,-6-5-600,-8-10 488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3.9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291 368 3353,'-6'2'2432,"-13"10"1105,-7 9-1521,-7 11-791,-5 3 7,-6 5-16,2 3-328,7-3-456,10-2-135,10-14-49,8-8-248,7-13 4329,1-7-3313</inkml:trace>
  <inkml:trace contextRef="#ctx0" brushRef="#br0" timeOffset="1">943 3 5441,'5'-3'6209,"3"3"-5296,11 11-1193,8 5-16,8 2 608,5 5 32,7 5 16,-2 4-96,1 4-104,-4-5-8,-8-2 16,-9-7 32,-12-8-320,-5-4-464,-11-12-1473,-6-7 1185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4.3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290 1 3393,'-4'0'1952,"-6"5"-720,-5 9 577,-9 9 327,-7 6-295,-8 9-737,-4 4-328,4 2-424,5-3-40,10-12 80,7-10-344,7-14 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5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15 3601,'-9'-14'3000,"10"13"593,6 4-2369,10 9-1328,6 3 192,13 11 345,5 2-49,4 4-152,6 3-64,-15-3-56,-1 2 8,-16-8 8,-8-7 40,-4-8-104,-10-6-456,-2-5 304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5.9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396 18 3761,'2'-17'3409,"-7"17"7,-7 6-1647,-15 13-1001,-4 11 144,-19 13 200,-2 2-208,-4 8-271,5-4-89,13-8-144,3-7-40,15-18-112,8-4-56,3-12-96,9-2-296,5-9 152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6.3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13 4353,'-3'-11'4265,"12"10"-2489,3 1-928,10 8-143,10 4-73,7 8-304,4 8-104,-3 1-64,-1 1-16,-7-4-8,-4-6 0,-5-5-8,-8-1 16,-7-9 128,-6-5 208,-3-8-64,-2-4-176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4049,'4'0'5345,"-4"-3"-1128,13 2-2225,-5-3-543,0-5-489,16 6-296,4 3-416,4-1-72,4 2-88,-8-3-8,-10-6 8,-2 0-8,-6 3-656,-6-3-880,-1 10 928</inkml:trace>
  <inkml:trace contextRef="#ctx0" brushRef="#br0" timeOffset="1">441 0 4129,'-4'41'11782,"-5"4"-8329,-16 49-4286,19-75 1834,-14 43-693,10-35-89,2 1-1,1 1 0,-5 31 1,7-49 132,5-11-361,0 0-1,0 0 1,0 0 0,0 0-1,0 0 1,0 0-1,-1 0 1,1 0-1,0 0 1,0 0-1,0 1 1,0-1 0,0 0-1,0 0 1,0 0-1,-1 0 1,1 0-1,0 0 1,0 0-1,0 0 1,0 0 0,0 0-1,0 0 1,0 0-1,-1 0 1,1 0-1,0-1 1,0 1-1,0 0 1,0 0-1,0 0 1,0 0 0,0 0-1,-1 0 1,1 0-1,0 0 1,0 0-1,0 0 1,0 0-1,0 0 1,0-1 0,0 1-1,0 0 1,0 0-1,0 0 1,0 0-1,0 0 1,0 0-1,0 0 1,0-1 0,-1 1-1,1 0 1,0 0-1,0 0 1,0 0-1,0 0 1,0 0-1,0 0 1,1-1 0,-1 1-1,0 0 1,0 0-1,0 0 1,0 0-1,0 0 1,0 0-1,0-1 1,0 0-141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6.6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312 6 3337,'5'-6'2000,"-4"11"-672,-3 2 441,-8 12-185,-8 8-200,-8 14-231,-2 13-321,-7 0 0,0 2 56,-2-4 24,-4-8-39,8-7-273,5-13-152,13-9-224,6-6-56,9-12 64,2-1-464,5-16 200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7.1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0 4657,'-25'21'5441,"25"-24"-3800,4 6-961,8 10-368,4 7 16,11 11 24,2 4-96,7-1-16,2 0-56,-3-5-32,1-5-24,-11-6-24,-6-1-16,-7-8 16,-7-3 8,-3-4 128,-2-2-384,-3-5 144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39:47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342 11 3305,'-5'-9'2264,"-3"8"673,-10 7-521,-6 18-831,-9 9-489,-6 21-384,-1 5-104,5-4-8,-2-6-48,7-13 9,5-8-73,3-10-160,9-4-56,5-9-80,3-2 80,8-5-960,-2-4-697,-1 5 857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0:10.3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53 35 2993,'-45'-28'1448,"38"22"326,12 6 769,7 3-1051,-8-2-1452,-1 0 0,1 1 0,-1-1 0,0 1-1,0-1 1,0 1 0,0 0 0,0 0 0,0 0 0,-1 1-1,1-1 1,-1 1 0,1-1 0,2 6 0,5 3 37,17 14 9,1-2 0,1 0 0,1-2 0,1-2 0,48 24 0,-71-40-355,-6-3-941,-4-4-1004,-5-2 875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0:10.6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414 5 3705,'-14'-4'2224,"-4"5"-1280,-7 18-912,-5 8 121,-4 12 887,0 2 288,2 6 112,-1 2-103,2-4-561,-3 0-176,-2-9-256,4-7-96,7-9-160,4-7-152,10-9 1992,8-4-1503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0:45.7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83 2368 0,'-46'20'145,"25"-14"2818,10-2-1514,7-1 1221,10-3-525,2 0-2314,17-2 337,0-2 0,-1 0 0,1-2-1,29-10 1,29-7 1022,-62 18-987,-1 0 1,-1-2 0,1 0-1,-1-1 1,24-14-1,88-40 432,-88 43-496,215-107 684,-255 125-813,27-17 199,0 2-1,35-13 1,8-3 403,-49 20-531,37-13 1,201-77 87,-166 66-106,9-5 30,-78 29-72,3-2 12,0-1 1,0-1-1,48-36 1,-60 40 22,1 0 1,0 1-1,27-12 1,0 1-10,182-82 89,-104 42-36,-71 37-57,-35 15-19,1 1 1,33-11-1,-11 6 65,0-2 0,51-28 0,-69 31-25,38-30 0,-19 13 21,7-1 22,71-31-1,-73 39-76,31-13 35,-41 20 33,66-39 0,-90 47-65,0 2-1,0-1 0,18-5 0,8-4 26,107-48 42,-75 35-45,-46 20-2,-1-1-1,23-14 0,21-17 62,41-24-26,250-111 206,-305 153-219,58-16 0,34-11 42,-101 26-73,-9 3-9,-21 13-28,0-1 0,0 0 0,16-14 0,-17 12 2,0 1 1,1 0-1,21-9 0,77-42 49,-23 11-29,-26 20-16,72-39 103,-125 62-108,-6 4 1,-1 1 1,1-1-1,0 1 0,0 0 0,-1 0 0,11-3 0,-14 5 4,-1 0-1,1 0 1,-1 0-1,1-1 1,-1 1-1,1 0 1,-1-1-1,1 1 1,-1 0-1,0-1 1,1 1-1,-1-1 1,1 1-1,-1 0 1,0-1-1,1 1 1,-1-1-1,0 1 1,0-1-1,1 1 1,-1-1-1,0 0 1,0 1-1,0-1 1,0 0 0,0 1 93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07.6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 29 0,'-5'-24'2168,"3"19"255,3 15-1894,1 29-383,-1 0 0,-7 66 0,-1 12 263,-6-144-3601,-12-9 5458,25 35-2203,1 3-52,-1 0 1,0 0 0,1 0-1,0 0 1,-1 0 0,1 0-1,0 0 1,0-1 0,1 3-1,5 8 10,-3-2 5,-2-4 2,0-1 0,0 1 0,1-1 0,-1 0 0,1 0 0,0 0 0,1 0 0,4 5 0,-7-15 4354,2-14-4545,-3 10 531,1 2-361,-1 3 2,0-1 0,0 1 0,1-1 0,0 0 0,0 1 1,0 0-1,0-1 0,1 1 0,-1 0 0,1-1 0,0 1 0,3-4 1,-5 8-304,0-1-3427,0-1 2761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08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85 46 0,'-2'-11'1874,"-3"21"692,-7 11-2256,2-7-224,1-3 75,1 0-1,0 0 1,1 1 0,-6 14 0,3-14 136,17-16-102,32-15-227,-35 16 26,0 0 0,0 1 1,1 0-1,-1 0 1,0 0-1,1 0 0,-1 1 1,1 0-1,-1-1 1,1 2-1,0-1 0,0 1 1,7-1-1,26 8-44,-37-6 87,0-1 0,1 0 0,-1 0 1,0 1-1,0-1 0,0 0 0,0 1 0,1-1 0,-1 1 0,0-1 1,0 1-1,0 0 0,0 0 0,0-1 0,0 1 0,-1 0 0,1 0 1,0 0-1,0 0 0,-1 0 0,1 0 0,0 0 0,-1 0 0,1 0 1,-1 0-1,1 0 0,-1 1 0,1 1 0,-1-3 31,0 0 0,0 0 0,0 0 0,0 0 1,0 0-1,0 0 0,0 0 0,0 0 0,0 0 0,0 0 0,0 1 0,0-1 0,0 0 0,0 0 0,0 0 0,0 0 0,0 0 0,0 0 1,0 0-1,0 0 0,0 0 0,0 0 0,0 0 0,-1 0 0,1 0 0,0 0 0,0 1 0,0-1 0,0 0 0,0 0 0,0 0 0,0 0 0,0 0 1,0 0-1,0 0 0,0 0 0,0 0 0,0 0 0,0 0 0,-1 0 0,1 0 0,0 0 0,0 0 0,0 0 0,0 0 0,0 0 0,0 0 1,0 0-1,0 0 0,0 0 0,0 0 0,0 0 0,-1 0 0,1 0 0,0 0 0,0 0 0,0 0 0,0 0 0,0 0 0,0 0 0,0-1 1,0 1-1,-5-7 1014,-6-12-1137,6 7 111,0 0 0,1 0-1,0-1 1,1 1 0,-3-18 0,6 28-67,-3-17 101,3 18-98,0 1-1,0-1 1,0 1 0,0-1 0,0 1-1,0-1 1,0 1 0,0-1-1,0 1 1,0-1 0,-1 1-1,1-1 1,0 1 0,0 0-1,-1-1 1,1 1 0,0-1-1,0 1 1,-1 0 0,1-1-1,-1 1 1,1 0 0,0-1-1,-1 1 1,1 0 0,-1-1-1,0 3-101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13.7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73 0,'21'-46'492,"-18"33"580,-4-1 8516,1 14-7116,1 6-2366,7 53 582,2 4-666,-3 0 0,-1 124 0,-1-110 26,0-6-10,5 33 79,-11-104-72,0 0 1,0 0-1,0-1 1,1 1-1,-1 0 0,0-1 1,0 1-1,1-1 0,-1 1 1,0-1-1,1 1 0,-1-1 1,0 1-1,1-1 0,-1 0 1,1 1-1,-1-1 0,0-1 1,-14-9 49,-7-4-54,13 8-38,0-2-1,0 1 1,1-1 0,-8-11 0,14 17-11,-1-1 0,1 1 1,0-1-1,1 1 0,-1-1 0,0 1 0,1-1 0,0 0 1,0 0-1,0 0 0,1 0 0,-1 1 0,1-1 0,0 0 0,0 0 1,0 0-1,0 0 0,3-7 0,-3 8 11,5-9-77,-5 12 71,0 0-1,0 0 1,1 0 0,-1-1-1,0 1 1,0 0 0,0 0-1,1 0 1,-1 0 0,0 0 0,0 0-1,0 0 1,1 0 0,-1 0-1,0 0 1,0 0 0,1-1-1,-1 1 1,0 0 0,0 1-1,1-1 1,-1 0 0,0 0 0,0 0-1,1 0 1,-1 0 0,0 0-1,0 0 1,0 0 0,1 0-1,-1 0 1,0 0 0,0 1-1,0-1 1,1 0 0,-1 0 0,0 0-1,0 1 1,1-1-18,-1 0 25,7 14 15,-2-7-17,17 31-2,-1-6 26,17 40 0,-25-48 321,-9-27 138,0-11-269,1-5-133,0 0-1,1 1 0,16-35 1,-22 52-75,1-1 1,0 0-1,0 1 1,0-1-1,0 1 1,0-1-1,0 1 1,0 0-1,0-1 1,1 1 0,-1 0-1,2-1 1,7-1-3085,-10 3 2092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14.5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144 21 1312,'-5'-16'2147,"2"11"29,0 13 2343,1 4-4278,0 0-1,-1 0 0,-1-1 1,0 0-1,-1 1 1,0-1-1,0-1 1,-1 1-1,-1-1 0,1 0 1,-2-1-1,1 1 1,-2-1-1,1-1 0,-1 0 1,0 0-1,-20 13 1,25-16-129,12-4-110,20-6 1,-22 3 33,-1-1-1,1 1 1,0-1-1,-1 0 1,1-1-1,-1 0 1,0 0-1,0 0 1,-1 0-1,1-1 1,-1 1-1,0-1 1,0 0-1,-1-1 1,1 1-1,-1 0 1,0-1 0,-1 0-1,1 0 1,-1 0-1,2-12 1,1 7 75,2 21-326,2 6 257,10 13-35,39 56 64,-43-70 19,-10-11-50,-5-4-193,-1-2-266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53 2168,'-4'-1'1011,"-8"-1"1977,4 2 3850,7 0-5877,1 0-195,13 0 564,143-10 361,-97 3-1199,63-16 0,-108 20-361,0 1 0,0 1-1,20 1 1,-30 0-75,-3 0-32,-1 0 1,0 0-1,0 0 0,0 0 0,1 0 0,-1 0 0,0 0 1,0 0-1,1 0 0,-1 0 0,0 0 0,0 0 1,0 0-1,1 0 0,-1 0 0,0 0 0,0 0 1,0 0-1,1 0 0,-1 0 0,0-1 0,0 1 1,0 0-1,1 0 0,-1 0 0,0 0 0,0 0 1,0 0-1,0-1 0,0 1 0,1 0 0,-1 0 1,0 0-1,0-1 0,-2 0-1460,-4 3-6741,-3 2 4644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15.7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86 81 864,'-3'-8'216,"-3"-20"851,5 27-891,1 0 0,0-1 0,0 1 0,0 0 0,0-1 0,1 1 0,-1 0 0,0-1 0,0 1 0,1 0 0,-1-1 0,1 1 0,-1 0 0,1 0 0,0 0 0,-1 0 0,1-1 0,1 0 0,-2-5 7875,-2-2-5617,0 6-2698,4 16 221,13 120-49,-15-116 138,0-1 0,-1 1-1,-1 0 1,0-1-1,-1 1 1,-7 18 0,10-33-20,0 1 0,0-1-1,-1 1 1,1-1 0,1 1 0,-1-1 0,0 0 0,1 1 0,0 3 0,0-4 388,-8-21-244,1 5-149,-2 0 1,0 0 0,0 1 0,-11-12 0,9 10 98,-4-6-587,13 21 332,1 2 23,7 15 16,4 9 80,-2 0 0,8 40 0,-16-62 36,3 11-16,-4-14 2,0-1 1,0 0 0,0 1 0,0-1-1,0 0 1,1 0 0,-1 1 0,0-1-1,0 0 1,0 1 0,1-1-1,-1 0 1,0 0 0,0 1 0,1-1-1,-1 0 1,0 0 0,1 0-1,-1 1 1,0-1 0,1 0 0,-1 0-1,0 0 1,1 0 0,-1 0 0,0 0-1,1 0 1,-1 0 0,0 0-1,1 0 1,-1 0 0,0 0 0,1 0-1,-1 0 1,1 0 0,14-11 180,-14 10-187,7-2-1,0 0 1,-1-1 0,1 0-1,-1 0 1,0-1 0,-1 1 0,1-2-1,-1 1 1,11-12 0,-16 16-213,-1-1-1,1 1 1,0 0 0,-1 0 0,1-1 0,-1 1 0,1-1-1,-1 1 1,0 0 0,0-1 0,0 1 0,0-1-1,0-1 1,-2-3-936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16.3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155 11 664,'-16'-1'1825,"16"1"-1714,-1 0 0,1 0 0,-1 0 0,1 0 0,0-1 0,-1 1 1,1 0-1,-1 0 0,1 0 0,0 0 0,-1 0 0,1 0 0,0-1 0,-1 1 1,1 0-1,0 0 0,-1 0 0,1-1 0,0 1 0,-1 0 0,1 0 0,0-1 0,0 1 1,-1 0-1,1-1 0,0 1 0,0 0 0,0-1 0,-1 1 0,1-1 0,0 1 0,0 0 1,0-1-1,0 1 0,0 0 0,0-1 0,-18 46 5983,10-29-6078,-1-1 0,0 0 1,-1 0-1,-16 18 0,20-26 54,4-4 11,0-1 1,0 1 0,0 0 0,-1-1 0,1 0-1,-1 1 1,0-1 0,0 0 0,1 0-1,-6 2 1,8-4-56,0 0 0,-1 0-1,1 0 1,-1 0 0,1 0-1,0 0 1,-1 0 0,1 0-1,-1 0 1,1 0 0,0-1-1,-1 1 1,1 0 0,0 0-1,-1 0 1,1 0 0,-1-1-1,1 1 1,0 0 0,-1 0 0,1 0-1,0-1 1,0 1 0,-1 0-1,1-1 1,0 1 0,0 0-1,-1-1 1,1 1 0,0 0-1,0-1 1,0 1 0,0 0-1,-1-1 1,1 1 0,0-1-1,0 1 1,0 0 0,0-1-1,0 1 1,0-1 0,0 1-1,0 0 1,0-1 0,0 1 0,0-1-1,0 1 1,1 0 0,-1-1-1,5-22-18,3 10-42,0 1-1,1 0 0,1 1 1,0 0-1,0 0 1,13-9-1,-6 4 36,-16 15-3,0 0 1,-1 0-1,1 1 1,-1-1 0,1 0-1,0 1 1,-1-1-1,1 0 1,0 1-1,0-1 1,0 1-1,-1-1 1,1 1-1,0 0 1,0-1-1,0 1 1,0 0-1,0-1 1,0 1 0,0 0-1,0 0 1,-1 0-1,1 0 1,0 0-1,0 0 1,0 0-1,0 0 1,0 1-1,0-1 1,0 0-1,0 0 1,1 1-1,0 1 1,0 0 0,0 1-1,-1-1 1,1 0-1,0 1 1,-1-1-1,0 1 1,2 4-1,2 3 51,6 12 49,-8-14-51,0-1-1,1 1 1,0-1-1,0 0 1,0-1-1,11 12 1,-15-17-42,0-1 1,1 1-1,-1-1 1,1 0-1,-1 1 1,1-1 0,-1 0-1,1 1 1,0-1-1,-1 0 1,1 0-1,-1 1 1,1-1-1,-1 0 1,1 0-1,0 0 1,-1 0-1,1 0 1,0 0-1,-1 0 1,1 0-1,-1 0 1,1 0-1,0 0 1,-1 0-1,1 0 1,0 0-1,-1-1 1,1 1-1,-1 0 1,2-1-1,13-15-2677,-11 9 49,8-6 33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33.2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81 319 2977,'-62'-31'1868,"43"19"1043,19 11-2747,0 1 1,1-1 0,-1 1-1,0 0 1,0 0 0,1-1-1,-1 1 1,0 0-1,1-1 1,-1 1 0,0 0-1,1 0 1,-1 0 0,0-1-1,1 1 1,-1 0 0,0 0-1,1 0 1,-1 0 0,0 0-1,1 0 1,-1 0 0,1 0-1,-1 0 1,1 0 0,1-1-198,21-6 208,-1-1 0,0-1 0,0-1 0,-1-1-1,-1-1 1,1 0 0,-2-2 0,0 0 0,-1-2 0,0 0 0,-1 0 0,16-22 0,-30 34-60,-1 0 1,0 0 0,0 0 0,0 0-1,0 0 1,0 0 0,-1-1 0,0 1-1,0-1 1,1-7 0,-2 11-102,0-1 1,0 1-1,0 0 0,0 0 1,0-1-1,-1 1 0,1 0 1,0 0-1,0-1 0,-1 1 1,1 0-1,-1 0 1,1 0-1,-1 0 0,0 0 1,1 0-1,-1 0 0,0 0 1,0 0-1,0 0 0,0 0 1,0 0-1,0 0 1,0 1-1,0-1 0,0 0 1,0 1-1,0-1 0,0 1 1,0-1-1,0 1 0,-1-1 1,1 1-1,0 0 1,0 0-1,-1 0 0,1 0 1,0-1-1,0 2 0,-1-1 1,-1 0-1,0 1-27,0-1 0,0 1 0,0 0 0,0 0 0,0 0 0,1 0 0,-1 1 0,0-1-1,1 1 1,-1-1 0,1 1 0,0 0 0,-1 0 0,1 0 0,0 0 0,0 1 0,0-1 0,-2 5 0,-4 5-35,1 0 1,-9 21 0,15-29 44,-3 4-6,-14 32-16,17-37 23,1-1 0,-1 0 0,0 0 0,1 1 1,-1-1-1,1 0 0,0 1 0,-1-1 0,1 1 0,0-1 0,1 0 0,-1 1 1,1 3-1,-1-6 2,1 1 0,-1-1 0,1 0 1,-1 1-1,1-1 0,-1 1 1,1-1-1,-1 0 0,1 1 0,-1-1 1,1 0-1,-1 0 0,1 1 0,0-1 1,-1 0-1,1 0 0,-1 0 1,1 0-1,0 0 0,-1 0 0,1 0 1,-1 0-1,1 0 0,0 0 0,-1 0 1,1 0-1,0 0 0,-1-1 0,1 1 1,-1 0-1,1 0 0,-1-1 1,1 1-1,-1 0 0,1-1 0,23-13 39,-20 11-30,14-7 41,18-13 26,-34 21-59,0 1 1,0-1 0,0 1 0,0-1-1,0 0 1,0 0 0,-1 0 0,1 0-1,-1 0 1,0-1 0,1 1-1,0-3 1,-29 33 111,9-5-112,1 1 0,1 0 0,1 2 0,1 0 0,2 0 0,0 1 0,-8 30 0,19-53-14,0 0 0,0 1 0,1-1 0,-1 0 0,1 0 0,0 0 0,0 0 0,0 0-1,1 1 1,-1-1 0,1 0 0,0 0 0,0 0 0,0 0 0,1 0 0,0 0-1,-1-1 1,1 1 0,0 0 0,1-1 0,-1 0 0,1 1 0,0-1 0,5 5 0,-6-7 6,-1-1 1,1 1-1,0-1 1,-1 1-1,1-1 1,0 0 0,0 1-1,-1-1 1,1 0-1,0 0 1,0 0-1,0-1 1,-1 1-1,1 0 1,0-1 0,-1 1-1,1-1 1,0 1-1,-1-1 1,1 0-1,0 0 1,1-1 0,37-25 236,-33 21-183,2-1 25,0 0 1,-1 0-1,-1-1 0,1-1 0,7-10 1,-12 15-29,-1 1 1,1-1-1,-1 0 1,0-1-1,0 1 1,0 0-1,0-1 1,-1 1-1,0-1 1,0 1-1,0-1 1,-1 1 0,1-1-1,-1-9 1,0 14-54,-1-1 0,1 0 0,0 0 0,0 0 0,0 1 0,-1-1 0,1 0 0,0 0 0,-1 1 0,1-1 1,0 0-1,-1 0 0,1 1 0,-1-1 0,1 1 0,-1-1 0,0 0 0,1 1 0,-1-1 0,1 1 0,-1-1 1,0 1-1,0 0 0,1-1 0,-1 1 0,0 0 0,0-1 0,1 1 0,-1 0 0,0 0 0,0 0 0,0 0 1,1 0-1,-1 0 0,0 0 0,0 0 0,0 0 0,1 0 0,-1 0 0,0 0 0,0 1 0,0-1 0,1 0 1,-1 1-1,-1 0 0,-1 0-17,-1 0 0,1 1 0,0 0 0,0-1 1,1 1-1,-1 0 0,0 1 0,0-1 0,-3 4 1,-1 5-3,1 0 0,0 0 1,0 0-1,1 0 1,-6 25-1,-11 65 20,14-54-6,-5 37 9,10-58 11,0-1 1,-2 1 0,-1-1 0,-11 30 0,15-50 21,0-1-1,-1 1 1,0 0 0,0-1 0,0 0-1,0 1 1,-1-1 0,0 0 0,-7 6-1,9-9 0,1 0 0,-1 0-1,0 0 1,1 0 0,-1 0 0,0 0-1,0 0 1,0-1 0,0 1-1,0-1 1,0 1 0,0-1-1,0 0 1,0 1 0,0-1-1,0 0 1,0-1 0,0 1-1,0 0 1,0 0 0,0-1-1,0 0 1,1 1 0,-1-1-1,0 0 1,0 0 0,0 0-1,-2-1 1,-1-5-149,4 2-4104,1 4 2822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33.9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18 4865,'-1'-9'6193,"-6"4"-4208,5 1-1393,-1 5-632,2 3-72,1-4-40,0 0 56,0 0-1737,0 0-4392,0 0 5369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34.4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19 4505,'0'-4'1498,"-1"4"-1360,1-1 0,0 1 0,0 0 0,-1-1 1,1 1-1,0-1 0,0 1 0,0 0 0,0-1 0,0 1 0,-1 0 0,1-1 0,0 1 1,0-1-1,0 1 0,0 0 0,0-1 0,0 1 0,0-1 0,1 1 0,-1 0 0,0-1 0,0 1 1,0-1-1,0 1 0,0 0 0,0-1 0,1 1 0,-1 0 0,0-1 0,0 1 0,1 0 0,-1-1 1,0 1-1,0 0 0,1 0 0,-1-1 0,1 1 0,0 0-183,1 3 86,34 43 98,-18-25-53,15 27 0,-24-36 49,-6-8 102,-1-1 0,1 1 0,-1 0 0,1 0 0,-1 0-1,-1 0 1,1 0 0,2 9 0,-4-14 1127,-7-12 1664,-5-33-1650,6 24-1290,-5-33 1,7 79-305,-9 28 0,5-24 193,2-5 21,-17 41 1,20-56 19,0-1 1,-1 0-1,0 0 0,-1 0 1,1 0-1,-1-1 1,-1 1-1,1-1 1,-8 6-1,12-12 11,1 1-1,-1 0 1,0-1 0,0 1-1,1-1 1,-1 0 0,0 1-1,0-1 1,0 0-1,0 1 1,0-1 0,1 0-1,-1 0 1,0 0-1,0 0 1,0 0 0,0 0-1,0 0 1,0 0 0,0 0-1,1 0 1,-1-1-1,0 1 1,-1-1 0,0 0 33,0 0 0,0 0 0,1 0 0,-1-1 0,1 1 1,-1-1-1,1 1 0,-1-1 0,1 1 0,-2-4 0,0-1 123,-1-1-1,1 0 0,0 0 0,-4-13 1,7 17-173,0 1 1,-1 0 0,1 0 0,0 0-1,0-1 1,0 1 0,0 0 0,0 0-1,1 0 1,-1-1 0,1 1-1,-1 0 1,1 0 0,0 0 0,0 0-1,0 0 1,0 0 0,0 0 0,0 0-1,1 1 1,-1-1 0,1 0-1,-1 1 1,1-1 0,-1 1 0,1-1-1,0 1 1,3-2 0,5-3-28,1 1 1,-1 0-1,1 1 1,15-4-1,-7 2 33,79-24-18,34-13-25,-128 41-16,-3 2-1,-1 0-1,1 0 0,0-1 0,0 1 0,0 0 0,0-1 0,0 1 1,0-1-1,0 1 0,0-1 0,-1 1 0,1-1 0,0 0 0,0 0 0,-1 1 1,1-1-1,0-1 0,-2-8-266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10.7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18 0,'-1'-4'215,"-1"-5"4990,2 5-178,2 8-3111,-1 2-1917,1-1 0,-1 0 1,1 0-1,1-1 1,-1 1-1,0 0 1,1-1-1,5 7 1,-4-6-8,-1 0 1,0 0-1,0 0 1,0 1 0,4 11-1,0 12-2,-2 1 0,0 0 0,-2 0-1,-1 31 1,3 34 44,0-44-21,-3-18-2,14 63 1,-14-83-5,0 0 0,-1 1 1,0-1-1,-1 0 0,-2 15 0,1 31 13,7 188 116,-6-232-107,-1-1 0,0 1 1,-4 16-1,0 3 32,2-24 243,-2-10 357,-8-16 533,3 3-1444,-7-9 274,2 0 0,0-1 1,1 0-1,-16-38 0,25 48-169,4 11-41,2 4-28,19 21-229,-8-13 442,9 11 1,0 0 0,-1 2 0,25 34 0,-45-56 20,0-1 0,0 0 1,0 1-1,0-1 0,1 0 1,-1 1-1,0-1 1,0 0-1,0 1 0,1-1 1,-1 0-1,0 0 0,0 1 1,1-1-1,-1 0 0,0 0 1,0 0-1,1 1 1,-1-1-1,0 0 0,1 0 1,-1 0-1,0 0 0,1 0 1,-1 0-1,0 0 1,1 0-1,-1 0 0,0 0 1,1 0-1,-1 0 0,1 0 1,-1 0-1,0 0 0,1 0 1,-1 0-1,0 0 1,1 0-1,-1 0 0,0 0 1,0-1-1,1 1 0,-1 0 1,0 0-1,1 0 1,-1-1-1,0 1 0,0 0 1,1 0-1,-1-1 0,0 1 1,1-1-1,12-21 1093,-7 11-1009,7-10-25,-1 1 0,-1-2-1,9-23 1,-9 21-193,-11 23-83,2-1-144,-1 1-2904,-1 1 1503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11.5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116 25 0,'0'-1'186,"1"-1"0,-1 0 0,0 1 1,0-1-1,0 1 0,0-1 0,-1 0 0,1 1 0,0-1 0,-1 1 1,0-4-1,1 5-130,0 0 0,-1 0-1,1 0 1,0-1 0,0 1 0,0 0 0,0 0 0,0 0 0,-1 0 0,1 0 0,0 0-1,0-1 1,0 1 0,0 0 0,0 0 0,-1 0 0,1 0 0,0 0 0,0 0 0,0 0 0,-1 0-1,1 0 1,0 0 0,0 0 0,0 0 0,-1 0 0,1 0 0,0 0 0,0 0 0,0 0-1,0 0 1,-1 0 0,1 0 0,0 0 0,0 1 0,-10 10 308,-1 7-236,2-4-55,0 0 0,2 1-1,0 0 1,0 0 0,-6 24-1,-21 77 3136,35-120-3016,1 0 1,-1 1-1,1-1 1,0 1-1,1 0 0,-1-1 1,0 1-1,1 0 1,0 0-1,0 1 1,0-1-1,3-2 0,34-21-566,-39 25 409,3-1-56,1-1 1,-1 1 0,1 0-1,0 0 1,0 1 0,0-1-1,0 1 1,0 0 0,0 0 0,0 1-1,0 0 1,0 0 0,0 0-1,0 0 1,1 1 0,-1 0 0,0 0-1,0 0 1,0 0 0,-1 1-1,1 0 1,6 3 0,-3 0 112,-1 0 1,0 0-1,0 0 1,-1 1 0,1 0-1,-1 0 1,-1 1-1,1 0 1,-1 0 0,0 0-1,6 13 1,-31-56 3727,-11-8-3000,-7-12-491,28 40-211,7 10-107,0 0 0,-1 0 0,1 1 0,-6-6 0,8 10-1271,1 1 801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19.4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114 258 544,'-67'18'1008,"65"-18"-881,1 0-1,0 1 0,0-1 1,0 0-1,0 0 0,-1 0 1,1 0-1,0 0 0,0 0 0,0 0 1,-1 0-1,1-1 0,0 1 1,0 0-1,0-1 0,0 1 1,0-1-1,0 1 0,0-1 1,0 0-1,0 1 0,0-1 0,0 0 1,0 0-1,0 1 0,0-1 1,0 0-1,1 0 0,-1 0 1,0-2-1,0 2 188,1 1 0,-1-1 0,0 0 0,1 0 0,-1 1 0,1-1 0,-1 0 0,0 0 1,0 1-1,0-1 0,1 1 0,-1-1 0,0 1 0,0-1 0,-2 0 0,36-5-410,191-47 51,-67 14 89,146-35 166,-289 71 21,-1 0 0,1-1 0,23-11 0,-36 15-208,-1 0 0,0 0-1,1 0 1,-1-1-1,0 1 1,0 0-1,1 0 1,-1 0-1,0 0 1,0 0-1,1 0 1,-1-1-1,0 1 1,0 0-1,1 0 1,-1 0 0,0-1-1,0 1 1,0 0-1,1 0 1,-1-1-1,0 1 1,0 0-1,0-1 1,0 1-1,0 0 1,0 0-1,0-1 1,1 1-1,-1 0 1,0-1 0,0 1-1,0 0 1,0 0-1,0-1 1,0 1-1,0 0 1,-1-1-1,1 1 1,0 0-1,0-1 1,0 1-1,0 0 1,0 0-1,0-1 1,0 1 0,-1 0-1,1 0 1,0-1-1,0 1 1,0 0-1,-1 0 1,1 0-1,0-1 1,0 1-1,-1 0 1,1 0-1,0 0 1,0 0-1,-1-1 1,1 1 0,0 0-1,-1 0 1,1 0-1,0 0 1,-20-7 104,-134-18-28,141 20-89,4 3-240,9 2 211,-1 0 0,1 1 0,0-1 0,0 0 1,0 0-1,-1 1 0,1-1 0,0 0 0,0 0 0,0 1 0,0-1 0,0 0 0,0 1 0,0-1 0,0 0 0,0 0 0,0 1 1,0-1-1,0 0 0,0 1 0,0-1 0,0 0 0,0 1 0,0-1 0,0 0 0,0 0 0,0 1 0,0-1 0,0 0 1,1 0-1,-1 1 0,32 173 68,-32-173-71,3 13 885,1-21 1824,4-10-2490,-3 10-192,0-1 0,0 1 0,0 0 0,1 0 0,0 1 0,0 0 0,0 0 0,1 0 0,11-7 0,29-11-1378,-48 24 778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1:21.2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118 230 2393,'-85'6'1408,"53"-8"212,32 2-1556,0 0-49,0 0 74,9 0 830,10 0-457,0-1-1,0-1 1,0 0-1,-1-2 1,1 0-1,22-9 1,-33 11-332,-1-1 0,-1 0 0,1-1 0,0 1 0,-1-1 0,1-1 0,-1 1 0,0-1 0,-1 0 0,1 0 0,-1-1 0,0 0 0,-1 0 0,1 0 0,-1 0 0,0-1 0,0 1 0,-1-1 0,3-8 0,-5 11-73,0 0 1,0-1 0,0 1 0,-1 0 0,0 0 0,0-1 0,0 1 0,0 0-1,0-1 1,-1 1 0,0 0 0,0-1 0,0 1 0,-3-6 0,3 8-49,0 0 0,0 0 0,0 1 0,0-1 0,-1 0 0,1 0 0,-1 1 1,1-1-1,-1 1 0,1 0 0,-1-1 0,0 1 0,0 0 0,0 0 0,0 0 1,0 0-1,0 0 0,0 0 0,0 1 0,0-1 0,0 1 0,0-1 0,0 1 1,0 0-1,0 0 0,-1 0 0,1 0 0,0 0 0,0 0 0,-3 2 1,0-1-21,0 1-1,1 0 1,-1 0 0,1 0 0,-1 0 0,1 1 0,0 0 0,0 0 0,0 0 0,1 0 0,-1 1 0,1 0 0,-1-1 0,-4 9 0,-4 7-60,-19 39 0,24-44 70,3-7-1,-1 2 0,0 1 0,1 1 0,0-1 0,-5 20 0,9-28 4,-1 0-1,1 1 0,0-1 0,0 0 0,0 0 0,0 0 0,0 0 0,0 0 0,0 0 0,1 0 0,-1 0 0,1 0 0,-1 0 0,1 0 0,0 0 0,0 0 0,0 0 0,0 0 0,0-1 0,1 1 1,-1 0-1,0-1 0,1 1 0,-1-1 0,1 1 0,0-1 0,-1 0 0,1 0 0,0 1 0,0-1 0,0 0 0,2 0 0,2 1 11,1 0-1,0 0 0,0-1 1,0 0-1,0 0 1,0-1-1,0 1 0,0-2 1,12-1-1,-15 2 12,0-1-1,0 1 0,0-1 1,0 0-1,0-1 0,-1 1 1,1-1-1,0 1 0,-1-1 1,1 0-1,-1 0 0,1-1 1,-1 1-1,0-1 0,0 0 1,0 0-1,4-6 0,-6 9-13,-1 0 0,0-1 0,0 1-1,0 0 1,1 0 0,-1-1 0,0 1-1,0 0 1,0-1 0,0 1 0,0 0 0,1-1-1,-1 1 1,0 0 0,0-1 0,0 1-1,0 0 1,0-1 0,0 1 0,0 0 0,0-1-1,0 1 1,0 0 0,0-1 0,-1 1-1,1 0 1,0-1 0,0 1 0,0 0-1,0-1 1,-1 1 0,-10-1 70,6 2-82,1 0-1,-1 0 0,1 1 0,0 0 0,-7 3 1,0 3-3,-1 0 1,2 1 0,-1 1-1,1 0 1,0 0 0,1 1-1,0 0 1,1 0 0,0 1-1,1 0 1,-10 24 0,11-18 0,0 1 1,-4 31 0,8-42 8,1 1 1,1 0-1,0 0 0,0-1 1,1 1-1,0 0 1,0-1-1,3 11 0,-3-17-1,0 0 0,-1 0 0,1 0 0,0-1 0,0 1-1,0 0 1,1-1 0,-1 1 0,0-1 0,1 1 0,-1-1-1,0 0 1,1 1 0,0-1 0,-1 0 0,1 0 0,0 0-1,0 0 1,-1 0 0,1-1 0,0 1 0,0-1 0,0 1 0,0-1-1,0 1 1,0-1 0,0 0 0,0 0 0,0 0 0,0 0-1,0-1 1,3 0 0,6-1 24,1-1 0,-2 0 0,1-1 1,14-6-1,-23 9-25,11-5 42,1 0-1,-1-1 0,0-1 0,0 0 0,-1-1 1,17-16-1,-23 19-4,-1 0-1,0 0 1,0-1 0,0 1 0,-1-1 0,0 0-1,0-1 1,-1 1 0,0-1 0,0 1 0,-1-1-1,0 0 1,2-15 0,-3 17-3,0 0-1,0 1 0,-1-1 0,1 0 0,-1 0 0,0 0 0,-1 0 0,1 0 0,-1 0 0,0 0 0,-4-10 0,4 15-33,0 0-1,1 1 0,-1-1 1,0 1-1,0-1 0,1 1 1,-1-1-1,0 1 0,0-1 1,0 1-1,0 0 0,0 0 1,0-1-1,0 1 0,1 0 1,-1 0-1,0 0 0,0 0 1,0 0-1,0 0 0,0 0 1,0 1-1,0-1 0,0 0 1,0 0-1,0 1 0,1-1 1,-1 0-1,-2 2 0,1-1-4,-1 0 0,1 0-1,0 0 1,0 1-1,0-1 1,0 1 0,0-1-1,0 1 1,0 0-1,-2 2 1,-13 29-15,2 1 0,1 1-1,1 0 1,2 1 0,-6 39 0,2-1 11,8-37 39,-1 1 1,-2-2 0,-28 69 0,36-101 61,0 0 0,0-1 0,-1 1 0,1 0 0,-1-1 0,0 0 0,0 1 0,0-1 0,-1 0 0,1-1 0,-1 1 0,1-1 1,-1 1-1,-5 2 0,7-5-38,0 1 0,0-1 0,0 1 0,0-1 0,-1 1 0,1-1 0,0 0 0,0 0 0,0 0 0,0 0 0,0 0 0,0-1 0,0 1 0,0-1 0,0 1 1,0-1-1,0 0 0,0 0 0,0 0 0,0 0 0,0 0 0,1 0 0,-1 0 0,0-1 0,1 1 0,-1 0 0,1-1 0,0 0 0,-1 1 0,1-1 0,-2-3 0,2 4-103,1 1 0,-1-1-1,1 0 1,0 0-1,-1 1 1,1-1-1,0 0 1,-1 0 0,1 0-1,0 1 1,0-1-1,0 0 1,-1 0 0,1 0-1,0 0 1,0 1-1,1-2 1,0-7-325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2:34.4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88 768,'6'-50'1080,"-5"47"-804,-1 0-1,0 1 0,0-1 0,0 0 0,0 0 0,-1 1 1,0-6-1,1 8-174,-1-1 0,1 1 0,0-1 0,0 1 1,0-1-1,0 1 0,-1-1 0,1 1 0,0-1 0,-1 1 1,1-1-1,0 1 0,-1 0 0,1-1 0,0 1 1,-1 0-1,1-1 0,-1 1 0,1 0 0,-1-1 0,1 1 1,-1 0-1,1 0 0,-1-1 0,1 1 0,-2 0 0,3 7-231,5 20 120,-3-19 20,-1 1 1,-1-1-1,1 1 0,-1 0 0,-1-1 1,0 1-1,0-1 0,-1 10 0,-13 62 2435,14-80-2379,0 0 0,0 0 1,0-1-1,0 1 0,0 0 1,0 0-1,0 0 0,0 0 0,0 0 1,-1 0-1,1-1 0,0 1 0,0 0 1,0 0-1,0 0 0,0 0 0,0 0 1,-1 0-1,1 0 0,0 0 1,0 0-1,0 0 0,0 0 0,0 0 1,0 0-1,-1 0 0,1 0 0,0-1 1,0 1-1,0 1 0,0-1 0,0 0 1,-1 0-1,1 0 0,0 0 0,0 0 1,0 0-1,0 0 0,0 0 1,-1 0-1,1 0 0,0 0 0,0 0 1,0 0-1,0 0 0,0 0 0,0 1 1,-1-1-1,1 0 0,0 0 0,0 0 1,0 0-1,0 0 0,0 0 1,0 0-1,0 1 0,0-1 0,-7-14 757,7 6-753,-1-1 0,1 1 0,1-1 0,0 1-1,0-1 1,0 1 0,1 0 0,0 0 0,1 0 0,0 0-1,5-10 1,11-34-16,-20 52-60,1 0 0,0 0 0,0 0 0,0 0 0,0 0 0,0 0 0,0 0-1,0 0 1,0 0 0,0 0 0,-1 0 0,1 0 0,0 0 0,0 0-1,0 0 1,0 0 0,0 0 0,0 0 0,0 0 0,0 0 0,0 0-1,0 0 1,-1 0 0,1 0 0,0 0 0,0 0 0,0 0 0,0 0-1,0 0 1,0 0 0,0 0 0,0 0 0,0-1 0,0 1 0,0 0-1,0 0 1,0 0 0,-1 0 0,1 0 0,0 0 0,0 0 0,0 0 0,0 0-1,0 0 1,0-1 0,0 1 0,0 0 0,0 0 0,0 0 0,-6 11-326,1 7 357,2-1 0,0 1 1,1 0-1,1 25 0,2-32 34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1800,'-73'22'1829,"72"-22"-1615,0 0 1,0 1 0,0-1-1,0 0 1,0 0-1,0 0 1,0 0-1,0 0 1,1 0 0,-1 0-1,0 0 1,0 0-1,0-1 1,0 1-1,0 0 1,0 0 0,0-1-1,1 1 1,-1-1-1,0 1 1,0-1 0,1 1-1,-1-1 1,0 1-1,0-1 1,1 0-1,-1 1 1,1-1 0,-2-1-1,2 2-119,0 0 0,0 0-1,0-1 1,0 1 0,0 0 0,0 0-1,0 0 1,0 0 0,0-1 0,0 1-1,-1 0 1,1 0 0,0 0 0,0 0-1,0 0 1,0 0 0,0-1-1,-1 1 1,1 0 0,0 0 0,0 0-1,0 0 1,0 0 0,0 0 0,-1 0-1,1 0 1,0 0 0,0 0 0,0 0-1,-1 0 1,1 0 0,0 0 0,0 0-1,0 0 1,0 0 0,-1 0-1,1 0 1,0 0 0,0 0 0,0 0-1,0 0 1,-1 0 0,1 0 0,0 0-1,0 0 1,0 0 0,0 0 0,-1 1-1,1-1 1,0 0 0,0 0 0,0 0-1,-1 2-82,0-1 0,0 0 0,1 1 0,-1-1 0,0 0-1,1 1 1,-1-1 0,1 1 0,0-1 0,-1 1 0,1 0 0,0 1 0,-3 12 19,-12 77 74,9-48 21,-18 70 0,21-107 25,0 0 1,0-1-1,0 0 0,-1 0 1,0 0-1,0 0 0,0 0 1,-1-1-1,0 0 1,0 0-1,0 0 0,-1 0 1,1-1-1,-1 0 0,0 0 1,-1-1-1,1 0 0,0 0 1,-1 0-1,-11 2 0,6-1 33,0-2 0,0 0-1,0 0 1,-1-1-1,1 0 1,0-1-1,0-1 1,-1 0-1,1 0 1,0-2 0,-14-3-1,23 5-153,1 1-1,0-1 1,0 0 0,-1 0-1,1 0 1,0 0 0,0 0-1,0 0 1,0-1 0,0 1-1,0-1 1,1 1 0,-1-1-1,0 0 1,1 0-1,0 0 1,-3-3 0,3 2-17,0 0 0,0 0 0,1-1 1,-1 1-1,1 0 0,0 0 0,0 0 1,0 0-1,0 0 0,0 0 0,1 0 0,0-5 1,6-7 164,-7 14-272,0 1 1,1-1-1,-1 1 0,0 0 1,1-1-1,-1 1 0,0 0 1,1-1-1,-1 1 0,0 0 1,1 0-1,-1-1 0,1 1 1,-1 0-1,1 0 0,-1 0 1,0 0-1,1 0 0,-1-1 1,1 1-1,-1 0 0,1 0 1,-1 0-1,1 0 0,-1 0 1,1 0-1,-1 0 0,1 1 1,0-1-834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2:35.8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95 120 1840,'-59'25'1293,"58"-25"-1181,0 1 0,0-1 0,1 0 0,-1 0 0,0 0 0,0 1 0,1-1 1,-1 0-1,0 0 0,0 0 0,1 0 0,-1 0 0,0 0 0,0 0 0,1 0 0,-1-1 1,0 1-1,0 0 0,1 0 0,-1-1 0,0 1 0,0 0 0,1-1 0,-1 1 1,0 0-1,1-1 0,-1 1 0,1-1 0,-1 1 0,1-1 0,-1 0 0,1 1 0,-1-1 1,1 0-1,-1 1 0,1-1 0,0 0 0,-1 1 0,1-1 0,0-1 0,-3-23 4787,5 18-4850,-1 0 1,1 1-1,0-1 0,1 1 0,-1 0 1,1 0-1,1 0 0,-1 0 0,1 0 1,0 1-1,0-1 0,1 1 0,-1 0 1,1 1-1,0-1 0,9-5 1,-13 9-62,0 1 1,0-1-1,0 1 1,0-1 0,0 1-1,0 0 1,0-1 0,0 1-1,0 0 1,0 0-1,1 0 1,-1 0 0,0 0-1,0 0 1,0 0 0,0 0-1,0 0 1,0 0 0,0 1-1,1-1 1,-1 0-1,2 2 1,-2-1 1,1 0 1,0 1-1,-1-1 1,1 1-1,0-1 1,-1 1-1,0 0 1,1-1-1,-1 1 0,0 0 1,1 3-1,1 1 11,-1 0 0,0 0 0,0 0 0,0 0 0,-1 1-1,0-1 1,0 9 0,-1-10 26,-1 0 0,0 0 0,0 0 0,0 0 0,-1 0 0,0 0 0,0-1 0,0 1 0,0 0 0,-1-1 0,1 0 0,-6 6 0,-6 7 108,-25 24 0,28-30-89,-31 28 429,82-43 2039,137-51-1725,-140 42-700,-35 13-147,1-1-1,0 0 1,0-1-1,-1 1 1,1 0-1,0-1 1,-1 1-1,4-4 1,-4-2-178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7:46.9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353 52 760,'2'-11'939,"-1"8"-508,0 1 1,0-1 0,-1 0-1,1 0 1,-1 0 0,0 0-1,0 0 1,0 0 0,0 0-1,0 0 1,-2-4 0,-4 6 3401,-5 5-2548,9-3-1307,-2 1 56,0 0 1,0 0-1,0 0 1,0 1 0,1 0-1,-1-1 1,1 1-1,0 0 1,0 1 0,0-1-1,-4 6 1,-3 3 39,-29 33 83,2 2 0,-55 91 0,72-102-159,2 1-1,1 0 1,2 2-1,-18 68 1,30-94 2,0 0 0,1 0 1,1 0-1,0 0 0,1 0 1,0 0-1,1 1 0,1-1 1,4 20-1,-3-23 11,1-1 0,0 1-1,0-1 1,0 0 0,1-1-1,1 1 1,0-1 0,0 0 0,0 0-1,1-1 1,0 0 0,0 0-1,10 6 1,-9-6 39,-1-1 45,1-1 1,-1 1-1,1-1 1,0 0-1,0-1 1,0 0-1,11 3 1,-24-10 86,4 3-347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7:51.2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432 254 1168,'20'-130'2591,"-20"128"-2439,0-1-1,0 1 0,0 0 0,0 0 0,-1 0 0,1 0 0,-1 0 0,1 0 0,-1 0 0,0 0 1,0 0-1,0 0 0,0 0 0,0 0 0,0 0 0,0 1 0,-1-1 0,1 0 0,0 1 0,-1-1 0,0 1 1,1 0-1,-1-1 0,0 1 0,0 0 0,0 0 0,1 0 0,-1 0 0,0 1 0,0-1 0,-3 0 1,-6-3 219,0 1 1,-1 1 0,1 0-1,-18-1 1,19 3-328,-1 0 0,1 1 0,0 0 0,0 0 0,0 1 0,-10 3 1,14-3-57,0 0 1,1 0-1,-1 1 1,1 0 0,-1 0-1,1 0 1,0 0-1,0 1 1,0 0 0,1 0-1,-7 7 1,10-10-4,0 1 0,1-1 1,-1 0-1,0 0 0,1 1 1,-1-1-1,1 0 0,-1 1 0,1-1 1,0 0-1,-1 1 0,1-1 0,0 0 1,0 1-1,0-1 0,0 1 0,0-1 1,0 0-1,1 1 0,-1-1 0,0 1 1,1-1-1,-1 0 0,1 1 1,-1-1-1,1 0 0,0 0 0,0 0 1,-1 1-1,2 0 0,4 5-36,0-1-1,0 1 0,14 10 1,0 1 7,-15-12 49,0 0 1,0 0-1,-1 0 0,0 1 1,0-1-1,-1 1 0,1 0 0,-1 0 1,-1 1-1,0-1 0,0 1 1,0-1-1,-1 1 0,0-1 0,0 12 1,-1-13 18,-1 0-1,1 1 1,-1-1 0,-1 0 0,1 0 0,-1 0 0,0 0-1,-1 0 1,1-1 0,-1 1 0,0-1 0,-1 1 0,1-1 0,-1 0-1,0 0 1,0-1 0,0 1 0,-1-1 0,-8 6 0,4-3 46,-1-2 0,0 1 0,-1-1 0,1 0 1,-1-1-1,0-1 0,0 0 0,-17 3 0,22-5-5,1 0 1,-1 0-1,1-1 0,-1 1 0,0-2 0,1 1 0,-1 0 0,1-1 0,-1 0 0,1-1 0,-1 1 0,1-1 0,0 0 0,0 0 0,0 0 0,0-1 0,0 0 0,0 0 0,-4-4 0,7 5-69,1 1 1,0-1-1,0 1 1,0-1-1,0 0 0,0 1 1,0-1-1,0 0 1,1 0-1,-1 1 0,1-1 1,-1 0-1,1 0 1,0 0-1,0 0 0,0 0 1,0 0-1,0 1 1,0-1-1,0 0 0,0 0 1,1 0-1,-1 0 1,1 0-1,-1 1 0,1-1 1,0 0-1,0 0 1,0 1-1,0-1 0,0 1 1,0-1-1,0 1 1,1-1-1,-1 1 0,0 0 1,1-1-1,-1 1 1,1 0-1,0 0 0,-1 0 1,1 0-1,0 0 1,-1 1-1,1-1 0,0 0 1,0 1-1,0 0 1,0-1-1,-1 1 0,1 0 1,0 0-1,0 0 1,0 0-1,0 0 0,0 0 1,0 1-1,0-1 1,2 1-1,2 3-25,-1-1-1,0 1 1,0 0 0,-1 0-1,1 1 1,-1-1 0,0 1-1,0 0 1,-1 0 0,1 0 0,2 7-1,-2-5 35,0-1-1,1 1 0,-1-1 1,1 0-1,0 0 0,10 7 1,-13-11 10,1-1 0,-1 0 0,0 1 0,1-1 1,-1 0-1,1-1 0,0 1 0,-1 0 0,1-1 0,-1 1 0,1-1 1,0 0-1,-1 0 0,1 0 0,0 0 0,-1-1 0,1 1 1,0-1-1,-1 1 0,1-1 0,-1 0 0,1 0 0,4-3 1,-1 1 60,1-1 0,-1 0 1,0 0-1,0-1 0,0 1 1,-1-1-1,5-6 0,34-44 449,-24 29-320,14-19 91,67-80 431,-115 157-903,1-5 152,1 1 1,1 1-1,2 0 1,1 0-1,-6 38 0,14-64 23,-1-1-1,1 1 1,0-1-1,0 1 1,0 0-1,0-1 0,0 1 1,1 0-1,-1-1 1,1 1-1,0-1 1,-1 1-1,1-1 1,0 1-1,3 3 0,-4-6 7,1 1-1,-1 0 0,1-1 0,0 1 0,-1-1 0,1 0 1,0 1-1,-1-1 0,1 1 0,0-1 0,-1 0 1,1 0-1,0 1 0,0-1 0,0 0 0,-1 0 0,1 0 1,0 0-1,0 0 0,0 0 0,2 0 16,-1-1-1,0 1 1,0-1-1,0 0 1,0 1 0,1-1-1,-1 0 1,0 0 0,3-3-1,6-5 54,0 0 1,-1 0-1,0-1 1,0-1-1,-2 0 0,1 0 1,-1 0-1,7-14 1,-3 2 12,-1 0 1,0-1 0,9-36 0,-17 49-113,-4 12-88,-6 22-87,2 0 122,0-4 59,0 0 0,1 0 0,2 0-1,0 1 1,1 38 0,1-56 20,0-1 0,1 1 0,-1 0 1,1 0-1,-1 0 0,1-1 0,-1 1 0,1 0 1,0-1-1,0 1 0,0-1 0,0 1 0,0-1 1,0 1-1,1-1 0,-1 1 0,0-1 0,1 0 1,-1 0-1,1 0 0,1 1 0,0-1 9,-1 0 0,0-1 0,0 1 0,0-1 0,0 1 0,1-1-1,-1 0 1,0 0 0,0 0 0,1 0 0,-1-1 0,0 1 0,0 0 0,0-1 0,1 0 0,-1 1-1,0-1 1,3-2 0,2-1 20,1-1 0,-1 1-1,-1-2 1,1 1-1,-1-1 1,0 0 0,0 0-1,0 0 1,-1-1 0,0 0-1,0 0 1,6-16-1,3-7 55,-2 0 0,8-35 0,-8 28 4,3-10-53,29-63 0,-70 168-502,-32 116 0,18-21 425,-30 94 30,62-222 26,-5 15 52,-1-2 1,-2 0-1,-26 45 1,42-82-35,-1 0-1,1 0 1,-1 0 0,1-1 0,-1 1-1,1 0 1,-1 0 0,1 0 0,-1-1-1,0 1 1,1 0 0,-1-1 0,0 1-1,0-1 1,1 1 0,-1-1 0,0 1-1,0-1 1,0 0 0,0 1 0,0-1-1,1 0 1,-2 1 0,1-2 2,0 1-1,1-1 1,-1 1 0,0-1 0,1 1-1,-1-1 1,1 1 0,-1-1-1,1 1 1,-1-1 0,1 0 0,0 1-1,-1-1 1,1 0 0,0 0 0,-1 1-1,1-1 1,0 0 0,0 0 0,0-1-1,-2-7 174,1-1 0,0 1 0,1-13-1,2-7-120,1 0 0,1 1 0,2 0 0,1 0 0,1 0 0,1 1 0,15-31 0,-12 35-146,0-1 0,1 2 0,2 0 0,0 1 0,1 0 0,1 1 0,1 1 0,25-20 0,-36 33 26,1 0 0,0 1 0,0 0-1,0 1 1,1-1 0,15-4 0,-22 8 25,0 0 0,0 1 0,0-1 1,0 1-1,0-1 0,0 1 0,1 0 0,-1 0 1,0 0-1,0 0 0,0 0 0,0 0 0,1 1 1,-1-1-1,0 1 0,0-1 0,0 1 0,0 0 1,0 0-1,0 0 0,0 0 0,0 0 0,-1 0 0,1 1 1,0-1-1,-1 0 0,1 1 0,-1 0 0,1-1 1,-1 1-1,0 0 0,1 0 0,-1-1 0,1 5 1,-1-2-1,0 0 1,0 0-1,0 0 1,-1 0-1,0 0 1,0 0-1,0 1 1,0-1-1,0 0 1,-1 0-1,0 0 1,0 0-1,0 0 1,-1 0-1,1 0 1,-1-1-1,0 1 1,0 0-1,0-1 1,-5 7-1,-3 4 18,-2 0 0,0-1 0,-18 16 0,16-16 41,-28 19 0,38-29-27,0-1 0,1 0 0,-1 0 0,0 0-1,0 0 1,0 0 0,-1-1 0,1 0-1,0 0 1,0 0 0,-1-1 0,1 1-1,0-1 1,-6 0 0,10 0-17,-1 0 0,0-1 0,0 1 0,1 0 0,-1 0 0,0 0 0,0-1 0,1 1 0,-1 0 0,0-1 0,1 1 0,-1 0 0,1-1 0,-1 1 0,0-1 0,1 1 0,-1-1 0,1 1 0,-1-1 0,1 0 0,0 1 0,-1-1 0,1 0 0,-1 1 0,1-1 0,0 0 0,0 1 0,-1-1 0,1 0 0,0 1 0,0-1 0,0 0 0,0 0 0,0 1 0,0-1 0,0 0 0,0 0 0,0 1 0,0-1 0,0 0 1,1 0-1,-1 1 0,0-1 0,0 0 0,1 1 0,0-2 0,1-4-22,2-1 0,-1 1 1,8-11-1,-8 13 1,20-25-44,1 1 0,1 1 0,2 2 0,31-25 0,-26 23 100,-1 0 1,42-51 0,-64 67-9,-1 0-1,0-1 1,-1 0-1,0 0 1,-1-1-1,0 0 1,-1 0-1,-1-1 1,0 1-1,-1-1 1,3-22-1,-4 19-35,-1 11-127,0 12-351,-2 26 359,-2 0 1,-2-1-1,0 1 1,-20 57-1,18-62 87,-18 53 28,-37 81 0,-45 72 92,68-151 22,28-63-51,5-12 241,6-7-280,0 0 0,0 0 0,0 0 0,0 0 0,0 0 0,0 0 0,0 0 0,1-1 0,-1 1 0,0 0 0,0 0 0,0 0 0,0 0 0,0 0 0,0 0 0,0 0 0,0 0 0,-1 0 0,1 0 0,0 0 0,0 0 0,0 0 0,0-1 0,0 1 0,0 0 0,0 0 0,0 0 0,0 0 0,0 0 0,0 0 0,0 0 0,0 0 0,0 0 0,0 0 0,0 0 0,0 0 0,0 0 0,0 0 0,0 0 0,0 0 0,-1 0 0,1 0 0,0 0 0,0 0 0,0 0 0,0 0 0,0 0 0,0 0 0,0 0 0,0 0 0,0 0 0,0 0 0,0 0 0,0 0 0,0 0 0,-1 0 0,1 0 0,0 0 0,0 0 0,0 0 0,0 0 0,0 0 0,0 0 0,0 0 0,0 0 0,0 0 0,0 0 0,0 0 0,1-27 148,1 1 0,1-1 1,1 1-1,2 0 0,0 0 0,2 0 0,1 1 0,1 0 0,25-43 1,-16 36-216,2 1 1,1 0-1,2 2 1,1 1-1,1 1 1,44-36-1,-62 57 9,1 0 0,-1 0 0,1 1 0,18-9 0,-26 14 33,-1 0 1,1 0 0,-1-1 0,1 1-1,-1 0 1,1 0 0,-1 0 0,1 0-1,-1-1 1,1 1 0,-1 0 0,1 0-1,-1 0 1,1 0 0,0 1 0,-1-1-1,1 0 1,-1 0 0,1 0 0,-1 0-1,1 0 1,-1 1 0,1-1-1,-1 0 1,1 0 0,-1 1 0,1-1-1,-1 0 1,0 1 0,1-1 0,-1 1-1,0-1 1,1 0 0,-1 1 0,0-1-1,1 1 1,-1-1 0,0 1 0,0-1-1,1 1 1,-1-1 0,0 1 0,0-1-1,0 1 1,0-1 0,0 1-1,0-1 1,0 1 0,0 0 0,0-1-1,0 1 1,0 0 0,-5 34-134,4-29 107,-2 8 22,-1 0-1,0-1 1,0 0-1,-1 0 1,-9 15 0,12-24 31,0 0 0,0 0 1,-1 0-1,1 0 0,-1-1 0,0 1 1,0-1-1,-1 1 0,1-1 1,-1-1-1,1 1 0,-1 0 1,0-1-1,0 0 0,0 1 1,0-2-1,-1 1 0,1 0 0,0-1 1,-6 1-1,9-2-2,0 0 0,-1 0 0,1-1 0,0 1 0,0 0 0,-1-1 0,1 1 0,0-1 0,0 1 0,0-1 0,0 1 0,-1-1-1,1 0 1,0 0 0,0 1 0,0-1 0,1 0 0,-1 0 0,0 0 0,0 0 0,0 0 0,1 0 0,-1-1 0,0 1 0,1 0 0,-1 0 0,1 0 0,-1-2 0,1 2-24,0 0 0,-1 1 1,1-1-1,0 0 0,0 0 0,-1 0 1,1 0-1,0 0 0,0 0 0,0 0 1,0 0-1,0 0 0,1 1 1,-1-1-1,0 0 0,0 0 0,0 0 1,1 0-1,-1 0 0,1 0 0,-1 1 1,0-1-1,1 0 0,0 0 0,-1 1 1,1-1-1,-1 0 0,1 0 0,0 1 1,-1-1-1,1 1 0,0-1 1,0 1-1,0-1 0,-1 1 0,1-1 1,0 1-1,0 0 0,2-1 0,-2 1-12,1-1-1,-1 1 1,1 0-1,-1 0 1,1 0-1,-1 0 1,1 0-1,-1 0 1,1 0-1,-1 1 1,1-1-1,-1 0 0,1 1 1,-1-1-1,1 1 1,-1 0-1,0-1 1,1 1-1,-1 0 1,0 0-1,1 0 1,-1 0-1,0 0 1,0 0-1,1 2 1,17 10 11,12-3 33,-27-9-32,0-1 0,-1 1 0,1 1 0,0-1 0,-1 0 0,1 1 0,-1 0 0,1-1 0,-1 1 0,0 1 0,0-1 0,3 3 0,-5-4 14,-1-1 1,0 1 0,1-1-1,-1 1 1,1 0-1,-1-1 1,1 1 0,0-1-1,-1 0 1,1 1 0,-1-1-1,1 1 1,0-1 0,-1 0-1,1 0 1,0 1 0,0-1-1,-1 0 1,1 0 0,0 0-1,0 0 1,-1 0-1,1 0 1,0 0 0,0 0-1,-1 0 1,1 0 0,0 0-1,-1 0 1,1 0 0,0-1-1,0 1 1,-1 0 0,1-1-1,0 1 1,0-1 0,1-2 33,1 1 1,-1-1-1,0 0 1,0 0 0,0 0-1,2-5 1,5-9-26,8-6 15,-1-2 0,-2 0 0,13-28 0,-26 49-16,0 0 0,0 0 0,0 0 0,0 0 0,-1 0 0,1 0 0,-1 0 0,0 0 0,0 0 0,-1-1 1,1 1-1,-1 0 0,0 0 0,0 0 0,0 0 0,-2-3 0,2 6-23,1 1 1,0 0-1,0 0 1,0 0-1,0-1 1,-1 1-1,1 0 1,0 0-1,0 0 1,-1 0-1,1 0 1,0 0 0,0-1-1,-1 1 1,1 0-1,0 0 1,0 0-1,-1 0 1,1 0-1,0 0 1,0 0-1,-1 0 1,1 0-1,0 0 1,0 0-1,-1 0 1,1 0-1,0 0 1,0 1-1,-1-1 1,1 0-1,0 0 1,0 0-1,-1 0 1,1 0-1,0 0 1,0 1 0,0-1-1,-1 0 1,1 0-1,0 0 1,0 1-1,0-1 1,0 0-1,-1 0 1,1 1-1,0-1 1,0 0-1,0 0 1,0 1-1,0-1 1,0 0-1,0 0 1,0 1-1,0-1 1,0 0-1,0 1 1,-8 20-99,-2 18 72,-7 59-1,15-85 42,1-7-23,0 0 0,0 0 0,1 0-1,0 1 1,1 10 0,-1-16 16,0 0 1,1 0-1,-1 1 0,0-1 1,1 0-1,-1 0 0,1 0 1,-1 0-1,1 0 0,0 0 1,0 0-1,-1 0 1,1 0-1,0 0 0,0 0 1,0-1-1,0 1 0,0 0 1,0 0-1,0-1 0,0 1 1,0-1-1,0 1 0,0-1 1,0 1-1,1-1 0,-1 0 1,0 0-1,0 0 1,0 1-1,1-1 0,-1 0 1,0 0-1,0-1 0,1 1 1,0 0-1,3-1 25,-1 0 1,1 0-1,0 0 1,-1-1-1,1 1 1,-1-1-1,0 0 0,1 0 1,-1-1-1,0 0 1,0 1-1,-1-1 1,1 0-1,0-1 0,-1 1 1,0-1-1,0 1 1,0-1-1,0 0 1,-1 0-1,1 0 1,-1-1-1,0 1 0,2-7 1,0-1 18,0 0 0,-1 0 1,-1-1-1,1 1 0,-2-1 1,0 0-1,-1-24 0,-1 26-20,0 0 0,-1 0 0,-5-17-1,7 26-28,-1-1-1,0 1 0,0 0 0,1 0 1,-1-1-1,-1 1 0,1 0 0,0 0 1,0 0-1,-1 0 0,1 1 1,-1-1-1,0 0 0,1 1 0,-1-1 1,0 1-1,0-1 0,0 1 0,0 0 1,0 0-1,0 0 0,-1 0 1,-2-1-1,3 2-9,1 0 0,-1 0 0,0 0 0,0 1 0,1-1 1,-1 0-1,0 1 0,1 0 0,-1-1 0,1 1 0,-1 0 0,0 0 0,1-1 0,-1 1 1,1 0-1,0 1 0,-1-1 0,1 0 0,0 0 0,0 1 0,0-1 0,0 0 1,0 1-1,0-1 0,0 1 0,0-1 0,1 1 0,-1 0 0,0-1 0,1 1 1,-1 0-1,1 3 0,-1-2-6,0 1 1,0 0 0,0 0-1,1 0 1,0 0 0,0 0-1,0 0 1,0 0 0,1-1-1,-1 1 1,1 0 0,0 0-1,0 0 1,3 5 0,-2-6 13,-1 0 0,1 0 1,1 0-1,-1 0 0,0-1 0,1 1 1,-1-1-1,1 0 0,-1 0 1,1 0-1,0 0 0,0 0 1,0 0-1,0-1 0,1 1 1,-1-1-1,0 0 0,5 1 1,-3-2 13,0 1 0,-1-1 0,1 0 0,0-1 0,0 1 0,0-1 0,0 0 0,-1 0 0,1-1 0,0 1 0,7-5 0,-3 2 29,-1 0 0,0-1 0,-1-1 0,1 1 0,-1-1 0,0 0 0,-1-1 0,1 1 1,-1-1-1,-1-1 0,1 1 0,-1-1 0,5-10 0,-8 13-8,1 0 0,-2-1 1,1 1-1,0-1 0,-1 1 0,0-1 0,0 0 1,-1 1-1,0-11 0,0 16-29,0-1 0,0 1 1,0 0-1,0-1 0,0 1 0,0 0 0,0-1 1,0 1-1,-1 0 0,1-1 0,0 1 0,0 0 1,0-1-1,-1 1 0,1 0 0,0-1 0,0 1 0,0 0 1,-1 0-1,1-1 0,0 1 0,-1 0 0,1 0 1,0-1-1,-1 1 0,1 0 0,0 0 0,-1 0 0,1 0 1,0 0-1,-1-1 0,-12 5-101,-10 14-53,18-12 125,0 0 0,0 0 0,0 0 0,1 0 0,0 1 0,0 0-1,-4 10 1,7-15 25,0 0 0,1-1 0,-1 1 0,0 0 0,1 0 0,0 0 0,-1 0 0,1 0 0,0 0 1,0 0-1,0 0 0,0-1 0,0 1 0,1 0 0,-1 0 0,0 0 0,1 0 0,0 0 0,-1 0 0,1-1 0,0 1 0,0 0 0,0-1 0,0 1 0,0 0 0,0-1 0,1 0 0,-1 1 0,0-1 0,1 0 0,-1 1 0,1-1 0,-1 0 0,1 0 0,2 1 0,-1-1 10,1 0 0,-1 0 0,1 0 0,-1 0 0,1-1 0,0 0 0,-1 1 0,1-1 0,0 0 0,-1-1 1,1 1-1,0-1 0,-1 0 0,1 0 0,-1 0 0,1 0 0,-1 0 0,0-1 0,1 0 0,-1 1 1,3-4-1,7-3 34,-1 0 1,0-2-1,18-17 1,-19 14-13,-8 9-19,1 0-1,-1 1 1,1-1 0,8-5 0,-16 21-87,-21 32-39,8-16 77,-13 32 0,26-52 36,1 1-1,0 0 1,0 0-1,1 0 1,0 0-1,1 1 0,0-1 1,0 12-1,1-18 6,0-1 0,1 1 0,-1-1 0,0 0-1,1 0 1,0 1 0,-1-1 0,1 0 0,0 0-1,0 0 1,0 0 0,1 0 0,-1 0 0,0 0 0,1 0-1,-1 0 1,1 0 0,0-1 0,0 1 0,-1-1-1,1 1 1,0-1 0,0 0 0,0 0 0,0 0 0,1 0-1,-1 0 1,0 0 0,0 0 0,1-1 0,-1 1 0,0-1-1,1 0 1,-1 0 0,0 0 0,4 0 0,0 0 22,-1 0 1,1-1 0,0 0 0,0 0 0,-1 0 0,1-1 0,-1 0-1,1 0 1,-1 0 0,1 0 0,-1-1 0,0 0 0,0 0-1,4-5 1,-2 1 20,1-1-1,-2 0 1,0-1-1,0 1 1,0-1-1,-1-1 1,6-12-1,22-74 184,-23 63-159,12-41 25,-8 26-107,2-1 1,34-69-1,-50 118 6,0 0 1,0 0-1,0 0 0,0 1 1,0-1-1,0 0 0,0 0 1,0 0-1,0 0 0,0 0 1,0 0-1,0 0 0,1 0 1,-1 0-1,0 0 0,0 0 1,0 0-1,0 0 0,0 0 1,0 0-1,0 0 0,0 0 1,0 0-1,0 0 0,0 0 0,0 0 1,0 0-1,1 0 0,-1 0 1,0 0-1,0 0 0,0 0 1,0 0-1,0 0 0,0 0 1,0 0-1,0 0 0,0 0 1,0 0-1,0 0 0,0 0 1,1 0-1,-1 0 0,0 0 1,0 0-1,0 0 0,-1 15-223,-5 21 62,-8 17 135,-42 98-1,24-72 29,24-59 8,0-1 4,0 1 0,2 0-1,0 1 1,1-1 0,-4 38 0,9-56-5,0 1 1,0-1 0,0 0-1,1 1 1,-1-1 0,0 0 0,1 1-1,0-1 1,-1 0 0,1 1-1,0-1 1,0 0 0,1 0 0,-1 0-1,0 0 1,1 0 0,-1 0-1,1 0 1,-1 0 0,1-1 0,0 1-1,0-1 1,0 1 0,0-1-1,0 0 1,0 0 0,0 0 0,1 0-1,-1 0 1,0 0 0,0 0-1,1-1 1,-1 1 0,1-1 0,-1 0-1,5 0 1,-1 1-477,0-1 0,0-1 0,1 1 0,-1-1 0,0 0 0,0-1 0,0 1 0,0-1 0,0 0 0,0-1 0,-1 0 0,1 1 0,8-7 0,16-20-2275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7:51.6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99 1544,'2'0'1377,"2"0"-209,4-1-224,3-2 328,8-4 625,7-4-353,7-2-816,6-1-184,-4-1-168,-3 2-72,-10 3-31,-5 0-393,-9 8 104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7:53.7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147 248 2449,'-67'-41'1272,"54"30"-746,15 12-33,-5 18-327,0-1 0,-10 30-1,-1 4-48,12-39-89,-10 39 151,-10 98 1,22-148-124,0 1-1,0-1 1,0 0-1,0 0 1,1 0-1,-1 0 1,1 0-1,-1 0 1,1 0-1,0 0 1,0 3-1,0-5 54,-1 1 0,1 0 0,-1-1 0,1 1 0,-1-1 0,1 1 0,0 0 0,-1-1-1,1 1 1,0-1 0,-1 0 0,1 1 0,0-1 0,0 1 0,-1-1 0,1 0 0,0 0 0,0 1 0,0-1 0,0 0-1,2 0 119,-1 0-1,1-1 0,-1 1 0,1-1 0,-1 1 0,1-1 0,-1 0 0,0 0 0,1 0 0,-1 0 0,0-1 1,0 1-1,0-1 0,0 1 0,3-4 0,13-12 39,-2-1 0,0 0-1,-1-2 1,0 0 0,-2 0 0,0-1-1,-2-1 1,0 0 0,-2-1 0,0 0-1,-2 0 1,6-29 0,-12 51-255,-1-1-1,1 0 1,-1 0 0,0 1 0,0-1-1,0 0 1,0 1 0,0-1-1,0 0 1,-1-2 0,1 3-12,0 1 1,0 0-1,-1-1 0,1 1 0,0 0 1,0-1-1,0 1 0,-1 0 1,1 0-1,0-1 0,0 1 1,-1 0-1,1 0 0,0-1 0,-1 1 1,1 0-1,0 0 0,0 0 1,-1-1-1,1 1 0,0 0 1,-1 0-1,1 0 0,-1 0 1,1 0-1,0 0 0,-1 0 0,1 0 1,-1 0-1,0 0-13,-1 1 0,0-1 1,1 1-1,-1 0 0,1-1 0,-1 1 0,1 0 0,-1 0 1,1 0-1,0 0 0,-1 0 0,1 0 0,0 1 1,0-1-1,0 0 0,0 1 0,-1 1 0,0 1-12,0 0 0,0-1 0,0 1 0,1 1 0,-1-1 0,1 0 0,0 0 0,1 0 0,-1 1 0,1 8 0,-1-14 27,1 1-1,0 0 1,0 0 0,0 0-1,0 0 1,-1 0 0,1 0-1,0 0 1,0 0 0,0-1-1,0 1 1,0 0 0,-1 0 0,1 0-1,0 0 1,0 0 0,0-1-1,0 1 1,0 0 0,0 0-1,0 0 1,0-1 0,0 1-1,0 0 1,0 0 0,0 0-1,0-1 1,0 1 0,0 0 0,0 0-1,0 0 1,0 0 0,0-1-1,0 1 1,0 0 0,0 0-1,0 0 1,0-1 0,0 1-1,0 0 1,0 0 0,0 0-1,0 0 1,1-1 0,-1 1 0,0 0-1,0 0 1,0 0 0,15-6 29,-8 5 4,0 0 0,0 0 0,0 1 1,10 1-1,-5 0-4,-9 0-21,-1 0-1,1-1 1,0 0-1,-1 1 0,1-1 1,-1 0-1,1 0 1,-1 0-1,1-1 1,0 1-1,-1-1 0,1 1 1,-1-1-1,0 0 1,1 0-1,-1 0 0,0 0 1,1-1-1,-1 1 1,0 0-1,0-1 1,3-2-1,11-11 87,23-28-1,-34 37-66,-1 0 1,0 1-1,-1-1 0,1-1 1,-1 1-1,0 0 0,-1-1 0,1 0 1,1-10-1,-4 17-28,1 0 0,-1-1 0,0 1 0,0-1 0,0 1 0,0-1 0,1 1 0,-1-1 0,0 1 0,0-1-1,0 1 1,0-1 0,0 1 0,0-1 0,0 1 0,-1-1 0,1 1 0,0-1 0,0 1 0,0-1 0,0 1 0,-1-1 0,1 1 0,0 0 0,0-1 0,-1 1 0,1-1-1,0 1 1,-1 0 0,1-1 0,0 1 0,-1 0 0,1-1 0,0 1 0,-1 0 0,1-1 0,-1 1 0,1 0 0,-1 0 0,1 0 0,-1 0 0,1-1 0,-1 1 0,1 0 0,-1 0-1,1 0 1,-1 0 0,1 0 0,-1 0 0,1 0 0,-1 0 0,1 0 0,-1 0 0,1 1 0,0-1 0,-1 0 0,1 0 0,-1 0 0,1 1 0,-1-1 0,1 0 0,-1 0-1,1 1 1,-1 0 0,-32 21-246,21-11 221,1 1 1,0 0-1,1 1 0,0 0 0,1 0 1,1 1-1,0 0 0,1 1 0,0 0 1,1 0-1,1 0 0,0 1 1,1-1-1,1 1 0,0 0 0,0 27 1,3-40 24,0 0 1,0 1 0,1-1 0,-1 0-1,1 0 1,0 0 0,0 0 0,0 0-1,0 0 1,0 0 0,0 0 0,1 0-1,0 0 1,2 3 0,-3-5 7,1 0-1,-1 0 1,0 0 0,1 0 0,-1-1 0,1 1 0,-1 0-1,1-1 1,-1 1 0,1-1 0,-1 1 0,1-1 0,-1 0-1,1 0 1,0 0 0,-1 0 0,1 0 0,-1 0 0,1 0-1,0 0 1,-1-1 0,1 1 0,-1-1 0,1 1 0,-1-1-1,1 1 1,-1-1 0,1 0 0,-1 0 0,0 0 0,2-1-1,6-4 39,-1 1-1,0-2 1,-1 1-1,1-1 1,-1 0-1,0-1 1,11-15-1,-3-3 83,18-35 0,-26 44-115,1 0 0,1 1 0,1 0 0,1 0 0,0 1 0,18-19 0,-26 31-35,0 0 0,0 1 0,1-1 0,-1 1 0,1-1 0,0 1 0,4-2 0,-6 3 10,-1 1 0,0 0 0,0 0 0,0-1 1,0 1-1,0 0 0,0 0 0,0 0 0,0 0 0,0 0 1,1 1-1,-1-1 0,0 0 0,0 0 0,0 1 1,0-1-1,0 1 0,0-1 0,0 1 0,0-1 1,0 1-1,0-1 0,0 1 0,-1 0 0,1 0 0,0-1 1,0 1-1,-1 0 0,1 0 0,1 2 0,7 6 29,-2-10 480,-7-1-466,1 1-1,0 0 1,-1-1 0,0 1-1,1 0 1,-1-1-1,0 1 1,0-1 0,0 1-1,0-1 1,0 1 0,0-1-1,0 1 1,-1-2 0,1 2-41,0 1 0,0 0 1,0 0-1,-1-1 0,1 1 1,0 0-1,0 0 0,-1-1 1,1 1-1,0 0 0,-1 0 1,1 0-1,0 0 0,0-1 1,-1 1-1,1 0 0,0 0 1,-1 0-1,1 0 0,0 0 0,-1 0 1,1 0-1,0 0 0,-1 0 1,1 0-1,0 0 0,-1 0 1,1 0-1,0 0 0,-1 0 1,1 0-1,0 0 0,-1 1 1,1-1-1,0 0 0,-1 0 1,1 1-1,-6 1-6,1 0-1,-1 1 1,1-1-1,0 1 1,0 1-1,0-1 1,1 1-1,-1 0 1,1 0-1,0 0 1,-5 6 0,3-3-2,-4 4 9,0 1-1,1 0 1,1 1-1,0 0 1,1 0 0,0 1-1,1 0 1,0 0-1,2 0 1,-1 1 0,2-1-1,0 1 1,0 0-1,1 19 1,2-29 1,0 0-1,0 1 1,1-1-1,0 0 1,0 0 0,0 0-1,0 0 1,3 6 0,-3-10 10,0 1 0,0 0 0,0-1 1,1 1-1,-1-1 0,0 1 0,1-1 0,-1 0 1,1 1-1,-1-1 0,1 0 0,0 0 1,-1 0-1,1 0 0,0 0 0,0-1 1,-1 1-1,1 0 0,0-1 0,0 0 1,0 1-1,0-1 0,4 0 0,1 0 29,0 0 0,0-1 0,0 0 0,0-1 0,0 1-1,0-1 1,0 0 0,-1-1 0,1 0 0,-1 0-1,1 0 1,-1-1 0,0 0 0,-1 0 0,1-1 0,-1 1-1,1-1 1,-2 0 0,7-8 0,6-9 116,-1-1-1,-1 0 1,19-42-1,96-229 679,-123 268-1037,-10 28 33,-3 13 28,-15 60-163,-44 139 125,41-146 255,-35 70 0,57-132-53,-1 0 44,0 0 0,0 0 0,-1 0-1,-8 11 1,12-17-47,-1 0 1,1 0-1,0 0 0,0 1 1,0-1-1,0 0 0,-1 0 1,1 0-1,0 1 0,0-1 1,0 0-1,-1 0 0,1 0 1,0 0-1,0 0 0,0 1 1,-1-1-1,1 0 0,0 0 1,0 0-1,-1 0 0,1 0 1,0 0-1,0 0 0,-1 0 1,1 0-1,0 0 0,0 0 1,-1 0-1,1 0 0,0 0 1,0 0-1,-1 0 0,1 0 1,0-1-1,0 1 0,-1 0 1,1 0-1,0 0 0,0 0 1,0 0-1,-1-1 0,1 1 1,0 0-1,0 0 0,0 0 1,-1 0-1,1-1 0,0 1 1,0 0-1,0 0 0,0-1 1,0 1-1,0 0 0,0 0 1,0-1-1,-1 1 0,1 0 1,0-1-1,-2-20 341,2 6-312,2-1 1,0 1 0,1 0 0,0 0 0,2 0 0,-1 0 0,12-22 0,-7 17-61,2 1 1,0 0 0,1 1 0,27-32 0,-29 39-15,0 1 0,1 1 0,1 0 0,16-10 0,-24 16 10,0 0 0,1 0 1,-1 1-1,1 0 0,0 0 0,-1 1 0,1-1 0,0 1 0,0 0 0,0 0 0,0 0 0,1 1 0,-1 0 0,0 0 0,7 1 0,-11-1 15,1 1 1,-1-1-1,0 1 1,1 0-1,-1-1 0,0 1 1,0 0-1,0 0 1,0 0-1,0 0 0,0 0 1,0 0-1,0 0 0,0 0 1,0 0-1,-1 0 1,1 0-1,0 0 0,-1 1 1,1-1-1,-1 0 1,1 1-1,-1-1 0,1 0 1,-1 1-1,0-1 0,0 1 1,0-1-1,0 0 1,0 1-1,0-1 0,-1 3 1,0 5-22,0-1 0,-1 1-1,-6 16 1,-11 24 11,12-35 16,1 1-1,1 0 1,0 0 0,1 0-1,0 0 1,2 1 0,-2 18-1,4-31 5,1 1-1,-1-1 0,1 0 1,0 0-1,0 0 0,0 0 0,1 0 1,-1 0-1,1 0 0,0 0 1,-1 0-1,1 0 0,0-1 1,1 1-1,-1-1 0,0 0 1,1 0-1,-1 1 0,1-1 0,0-1 1,0 1-1,4 2 0,-5-3 19,0 0 0,0 0 0,1 0-1,-1 0 1,1-1 0,-1 1 0,0 0-1,1-1 1,-1 0 0,1 0 0,-1 0-1,1 0 1,-1 0 0,1 0 0,-1 0-1,1-1 1,-1 1 0,0-1 0,1 0-1,-1 0 1,0 0 0,1 0-1,-1 0 1,0 0 0,0-1 0,0 1-1,0-1 1,0 1 0,0-1 0,1-2-1,3-3 47,-2-1-1,1 0 0,-1 0 0,0 0 0,-1 0 1,0-1-1,4-15 0,7-62 196,-14 85-256,2-21 46,0 1 0,-2-1 1,0 0-1,-5-31 0,5 51-53,0 0 0,0 0 0,-1 0 0,1 0 0,-1 0 0,1 0 0,-1 1 0,0-1 1,0 0-1,0 0 0,0 0 0,0 1 0,0-1 0,0 1 0,0-1 0,-1 1 0,1-1 0,-4-1 0,4 2-8,0 1-1,-1-1 1,1 1 0,-1-1-1,1 1 1,0 0 0,-1 0 0,1 0-1,-1 0 1,1 0 0,-1 0 0,1 0-1,0 1 1,-1-1 0,1 0 0,-1 1-1,1-1 1,0 1 0,-3 1 0,-1 1-27,0 0 0,1 0 0,-1 1 1,1 0-1,-1 0 0,1 0 1,1 0-1,-1 1 0,0-1 1,1 1-1,-3 6 0,2-2 9,1 0 0,0 0 0,1 0-1,0 0 1,1 0 0,0 1 0,0-1 0,1 15 0,0-20 26,0 0 0,1 0 1,0 0-1,-1-1 1,1 1-1,1 0 0,-1-1 1,1 1-1,-1-1 1,4 6-1,-3-7 7,-1-1 1,0 1-1,1-1 1,-1 0-1,1 1 1,-1-1-1,1 0 0,0 0 1,0 0-1,-1 0 1,1 0-1,0 0 1,0-1-1,0 1 1,0-1-1,0 1 0,0-1 1,0 0-1,0 1 1,0-1-1,2 0 1,2-1 15,-1 0 1,0 0 0,0-1-1,0 1 1,0-1 0,0 0-1,0 0 1,-1-1 0,1 1-1,-1-1 1,1 0 0,-1-1-1,0 1 1,5-6 0,7-8 98,26-34 0,-39 46-99,10-13 46,-1 0 1,-1-1-1,0 0 1,11-31 0,-19 36-137,-8 16-102,-10 19-102,9-10 231,0 0-1,1 1 1,1 0-1,-5 14 0,8-20 46,-1 1 0,1 0 0,0 0 0,0 0 0,1 0-1,0 0 1,0 0 0,0 0 0,3 7 0,-3-13 4,0 0 0,0 0-1,0-1 1,0 1 0,0 0 0,1 0 0,-1-1 0,0 1 0,1 0 0,-1 0 0,1-1-1,-1 1 1,1 0 0,-1-1 0,1 1 0,-1-1 0,1 1 0,-1-1 0,1 1 0,0-1 0,-1 1-1,1-1 1,0 0 0,0 1 0,-1-1 0,1 0 0,0 1 0,1-1 0,0 0 7,-1 0 1,1 0-1,0-1 1,0 1-1,0 0 0,-1-1 1,1 0-1,0 1 1,0-1-1,-1 0 1,1 0-1,1-1 1,6-4 49,-1-1 1,1 0-1,8-9 1,37-48 120,-27 29-268,-59 91-408,13-26 488,2 0-1,0 1 0,2 1 1,-13 42-1,27-72 8,1 0 0,-1 0 0,0 1 1,1-1-1,-1 0 0,1 0 0,0 1 0,0-1 0,0 0 0,0 0 0,0 1 0,0-1 1,1 0-1,-1 0 0,1 0 0,0 1 0,-1-1 0,1 0 0,0 0 0,0 0 1,2 3-1,-1-4 5,0 1 0,0-1-1,0 0 1,0 0 0,0 1 0,0-2 0,0 1 0,0 0 0,0 0 0,0-1 0,0 1 0,1-1 0,-1 1 0,0-1 0,0 0 0,1 0 0,-1 0 0,0 0 0,0-1 0,5 0-1,4-1 32,1-1-1,0-1 1,-1 1-1,0-2 0,0 0 1,0 0-1,-1-1 0,0 0 1,0-1-1,0 0 0,-1 0 1,0-1-1,0 0 0,-1-1 1,0 0-1,0 0 1,-1-1-1,10-18 0,52-122 492,-69 150-531,0 0-1,0 0 1,0 0-1,0 0 1,0-1-1,1 1 0,-1 0 1,0 0-1,0 0 1,0 0-1,0-1 1,0 1-1,0 0 1,0 0-1,1 0 0,-1 0 1,0 0-1,0 0 1,0 0-1,0-1 1,1 1-1,-1 0 1,0 0-1,0 0 0,0 0 1,0 0-1,1 0 1,-1 0-1,0 0 1,0 0-1,0 0 0,1 0 1,-1 0-1,0 0 1,0 0-1,0 0 1,0 0-1,1 0 1,-1 0-1,0 0 0,0 0 1,0 0-1,0 1 1,1-1-1,-1 0 1,0 0-1,0 0 0,0 0 1,0 0-1,0 0 1,1 1-1,-1-1 1,0 0-1,0 0 1,0 0-1,6 11-151,-5-8 125,6 10 3,-1 2-1,0-1 0,-2 1 0,0 0 1,0 0-1,-1 0 0,-1 0 0,-1 1 1,0-1-1,-2 27 0,1-36 72,-1 1 0,0-1-1,-1 1 1,1-1 0,-1 0-1,0 0 1,-1 1 0,1-1-1,-1-1 1,-1 1 0,1 0-1,-1-1 1,0 0 0,0 0-1,0 0 1,-1 0 0,0 0-1,0-1 1,0 0 0,0 0-1,-1-1 1,1 1 0,-1-1-1,0 0 1,0-1 0,0 0-1,-10 3 1,7-3 99,0 0-1,0-1 1,-1 0-1,-16-1 1,21 0-95,1 0 0,-1-1-1,0 0 1,1 0 0,-1 0-1,1 0 1,-1-1 0,1 1-1,0-1 1,0 0 0,-7-5-1,11 7-56,-1 0-1,1 0 0,0 0 0,-1-1 1,1 1-1,0 0 0,0 0 0,-1-1 0,1 1 1,0 0-1,0 0 0,-1-1 0,1 1 1,0 0-1,0-1 0,0 1 0,0 0 0,-1-1 1,1 1-1,0 0 0,0-1 0,0 1 1,0 0-1,0-1 0,0 1 0,0 0 0,0-1 1,0 1-1,0 0 0,0-1 0,0 0 1,11-5-880,8 3 414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47:54.0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330 0 2304,'2'0'255,"1"0"-1,0 0 1,-1 1-1,1-1 0,-1 1 1,1 0-1,-1-1 0,1 1 1,-1 0-1,0 0 1,1 1-1,-1-1 0,0 0 1,0 1-1,0-1 0,0 1 1,0 0-1,0 0 1,0 0-1,0 0 0,-1 0 1,1 0-1,0 3 0,3 2 81,0 1 0,-1 0 0,0 0 0,0 0 1,3 14-1,-3-5-56,-2 0 0,0 0 0,-1 0 1,0 0-1,-2 0 0,0 0 1,-1 1-1,0-1 0,-1-1 0,-2 1 1,1 0-1,-8 16 0,0-5 253,-1 0-1,-1-1 0,-1 0 1,-1-1-1,-39 46 0,35-50-237,0-1 0,-1-2 1,-1 0-1,-1-1 0,-1-1 0,0-1 0,-27 12 0,47-26-335,0 0 0,0 0 0,-1 0 0,1-1 1,-1 1-1,1-1 0,-1 0 0,0-1 0,1 1 0,-8-1 0,12 0-31,0 0 0,0 0 0,-1 0 0,1 0 0,0 0 0,0 0 0,-1 0 0,1-1 0,0 1-1,0 0 1,0 0 0,-1 0 0,1 0 0,0 0 0,0 0 0,0-1 0,-1 1 0,1 0 0,0 0-1,0 0 1,0-1 0,0 1 0,-1 0 0,1 0 0,0 0 0,0-1 0,0 1 0,0 0-1,0 0 1,0-1 0,0 1 0,0 0 0,0 0 0,0-1 0,0 1 0,0 0 0,0 0 0,0-1-1,0 1 1,0 0 0,0 0 0,0-1 0,0 1 0,0 0 0,0 0 0,1-1 0,13-13-1854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217 129 2345,'29'-39'1683,"-27"37"-1058,-1-1 1,1 1 0,-1 0-1,1-1 1,-1 1 0,0-1 0,0 1-1,0-1 1,0 0 0,-1 1 0,1-1-1,-1 0 1,0 0 0,1-3 0,-1 6-573,0-1 1,0 1 0,0 0 0,0 0 0,0-1 0,0 1 0,0 0 0,0-1 0,0 1-1,-1 0 1,1 0 0,0-1 0,0 1 0,0 0 0,0-1 0,0 1 0,-1 0 0,1 0-1,0 0 1,0-1 0,0 1 0,-1 0 0,1 0 0,0 0 0,0-1 0,0 1 0,-1 0-1,1 0 1,0 0 0,-1 0 0,1 0 0,0 0 0,0-1 0,-1 1 0,1 0 0,0 0-1,-1 0 1,1 0 0,0 0 0,-1 0 0,1 1-19,-1-1 1,0 0-1,0 0 1,1 1-1,-1-1 1,1 1-1,-1-1 0,0 0 1,1 1-1,-1-1 1,1 1-1,-1 0 1,1-1-1,-1 1 1,1-1-1,0 1 0,-1 1 1,-9 20 63,1 1 0,1 1 0,1-1 0,-4 36 0,8-48-67,-90 366 520,71-307-287,-36 99 1985,50-155-1722,8-14-513,0 0 0,0 0 1,0 0-1,0 0 1,-1 0-1,1 1 0,0-1 1,0 0-1,0 0 0,0 0 1,0 0-1,0 0 0,0 0 1,-1 0-1,1 0 0,0 0 1,0 0-1,0 0 1,0 0-1,0 0 0,0 0 1,-1 0-1,1 0 0,0 0 1,0 0-1,0 0 0,0 0 1,0 0-1,0 0 0,-1 0 1,1 0-1,0 0 1,0 0-1,0 0 0,0 0 1,0 0-1,0-1 0,0 1 1,-1 0-1,1 0 0,0 0 1,0 0-1,0 0 0,0 0 1,0 0-1,0-1 1,-5-22 907,4 19-950,-1-14 114,1 0 1,1 1 0,1-1 0,1 0-1,6-33 1,3 8-42,20-50 0,34-61-20,-7 20-29,-49 111-10,1-1 0,2 1-1,0 1 1,30-42 0,-35 56 0,0 0 1,0 0 0,0 1-1,1 0 1,0 0-1,1 1 1,-1 0-1,1 1 1,1-1-1,-1 2 1,1-1-1,-1 1 1,1 1-1,20-5 1,-25 8 1,0-1 1,-1 1 0,1 0-1,0 0 1,0 0 0,0 1-1,0-1 1,0 1-1,0 0 1,-1 1 0,1-1-1,0 1 1,4 2-1,-7-2 7,1-1 0,-1 1 0,0-1 0,1 1 0,-1 0 0,0 0 0,0 0 0,0 0 0,-1 0 0,1 0 0,0 0 0,-1 1 0,0-1 0,1 1 0,-1-1 0,0 1-1,0 0 1,0-1 0,-1 1 0,1 0 0,-1-1 0,1 1 0,-1 0 0,0 5 0,-1-3 2,0 0 0,0 0-1,0 0 1,-1 0 0,1 0 0,-1 0-1,0 0 1,-1-1 0,-5 9 0,-3 3 0,-17 18 0,24-30 1,-16 19-1,-2-1-1,-36 30 1,43-41 4,1-1 0,-1 0-1,-1-1 1,0-1 0,-28 11 0,38-17 8,-1-1 1,1 1-1,0-1 0,-13 1 0,17-2-4,0 0 0,1 0 1,-1 0-1,0-1 0,0 1 1,0 0-1,0-1 0,0 1 1,0-1-1,0 1 0,0-1 1,1 0-1,-1 0 0,0 0 1,1 0-1,-1 0 0,1 0 1,-3-3-1,4 4-4,0-1 0,-1 1 0,1-1 0,0 0 0,0 1 0,0-1-1,0 1 1,0-1 0,0 0 0,0 1 0,0-1 0,0 1 0,0-1 0,1 0 0,-1 1 0,0-1-1,0 1 1,0-1 0,1 1 0,-1-1 0,0 1 0,1-1 0,-1 1 0,1-1 0,12-17-25,-7 12 2,-5 5 19,-1 0 0,1 0-1,0 0 1,0 0 0,0 1 0,0-1-1,0 0 1,0 1 0,0-1-1,0 1 1,0-1 0,0 1 0,0-1-1,1 1 1,-1 0 0,0-1 0,2 1-1,1 0-3,0 0 0,0 0-1,0 0 1,0 0 0,4 2-1,6 1-23,25 9 0,-38-12 29,8 4-10,0 0 0,0 0 0,-1 1 0,16 10 0,-20-11 8,0-1-1,0 1 0,0-1 0,0 1 0,-1 1 0,1-1 0,-1 0 0,0 1 1,4 8-1,-6-11 5,0 1 1,-1-1 0,1 0-1,-1 0 1,0 0-1,1 0 1,-1 0 0,0 0-1,0 1 1,-1-1-1,1 0 1,0 0 0,-1 0-1,1 0 1,-1 0-1,-1 4 1,0-2 6,0 0 1,-1 0-1,1 0 0,-1-1 1,0 1-1,0 0 0,-5 3 1,-2 1 23,0 0 1,0-1-1,-1 0 0,-22 10 1,27-14 13,0-1-1,-1 0 1,1 0 0,-1 0 0,1-1-1,-1 0 1,0 0 0,1-1 0,-1 0-1,0 0 1,0 0 0,-6-2 0,4 0 5,0 0 0,0-1 0,1 0 0,-1-1 0,1 0 0,0 0 0,0-1 1,-10-7-1,17 12-63,1 0 1,0 0 0,0-1-1,-1 1 1,1 0 0,0 0-1,-1 0 1,1-1 0,0 1 0,0 0-1,-1-1 1,1 1 0,0 0-1,0 0 1,0-1 0,0 1-1,-1 0 1,1-1 0,0 1-1,0 0 1,0-1 0,0 1-1,0 0 1,0-1 0,0 1-1,0-1 1,0 1 0,0 0-1,0-1 1,0-3-1961,0 4 1220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30 3233,'87'-21'2520,"-85"21"-2125,-1-1-1,1 1 1,0 0-1,-1-1 1,1 0-1,0 1 0,-1-1 1,1 0-1,-1 0 1,1 1-1,1-3 1,-3 3-250,0 0 1,0 0-1,-1 0 1,1 0-1,0 0 1,0 0-1,0 0 1,-1 0 0,1 0-1,0 0 1,0 0-1,0 0 1,-1 0-1,1 0 1,0 0-1,0 1 1,0-1-1,0 0 1,-1 0-1,1 0 1,0 0-1,0 0 1,0 0-1,0 1 1,-1-1-1,1 0 1,0 0-1,0 0 1,0 0 0,0 0-1,0 1 1,0-1-1,0 0 1,0 0-1,0 0 1,0 1-1,-1-1 1,-44 130 1141,-45 112-591,88-238-666,-3 8 117,-1 1 0,-9 13 1,14-24-47,-1 1 0,0-1 0,0 1 1,0-1-1,0 0 0,-1 1 1,1-1-1,-1 0 0,1 0 0,-1-1 1,0 1-1,0-1 0,0 1 1,-4 1-1,6-3-31,0 0 1,-1 1-1,1-1 0,0 0 1,0 0-1,-1 0 0,1 0 1,0 0-1,0 0 0,0 0 1,-1 0-1,1-1 0,0 1 1,0 0-1,0-1 0,-1 1 1,1-1-1,0 1 0,0-1 1,0 1-1,0-1 0,-1-1 1,0 0 4,1 0-1,-1 1 1,1-1 0,-1 0 0,1 0 0,0-1 0,0 1 0,0 0 0,0 0 0,-1-5-1,1 1-13,0 0-1,0-1 1,1 1-1,-1 0 0,1-1 1,1 1-1,1-12 1,1 8-55,0-1-1,1 1 1,0 0 0,1 1 0,0-1 0,1 1 0,0 0 0,0 0 0,1 1 0,0 0 0,1 0 0,13-12 0,-4 8-23,0-1 0,1 2 0,1 1 0,0 0 0,30-11 1,-48 21-81,16-8-32,-17 8-21,0 0 0,1 0 1,-1 0-1,0 0 0,1 0 0,-1 0 0,0 0 0,1-1 1,-1 1-1,0 0 0,1 0 0,-1 0 0,0 0 0,0-1 0,1 1 1,-1 0-1,0 0 0,0-1 0,0 1 0,1 0 0,-1 0 1,0-1-1,0 1 0,0 0 0,0-1 0,0 1 0,1 0 1,-1-1-1,0 1 0,0 0 0,0-1 0,0 1 0,0 0 1,0-1-1,0 1 0,0 0 0,0-1 0,0 1 0,-1 0 0,1-1 1,0 1-1,-5-3-2052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27 2673,'-6'-11'2327,"2"12"-909,0 10-510,-28 164-150,-53 133 885,74-270-1263,-8 12 1268,19-49-1549,0-1 0,0 1 0,0-1 1,0 1-1,0-1 0,0 1 1,-1-1-1,1 1 0,0-1 1,0 1-1,-1-1 0,1 1 1,0-1-1,-1 1 0,1-1 0,0 1 1,-1-1-1,1 1 0,-1-1 1,1 0-1,-1 1 0,1-1 1,-1 0-1,1 0 0,-1 1 1,0-1-1,1 0 27,-1-1 0,1 0 0,-1 1 0,1-1 0,-1 1 0,1-1 0,0 0 0,-1 1 0,1-1 0,0 0 0,0 0 0,-1 1 0,1-1 0,0 0 0,0-1 0,-3-35 1376,3 7-1339,2 1 0,1 0 0,1 0 0,1 0-1,2 0 1,12-32 0,-5 24-196,2 1 0,1 0 1,44-66-1,-51 88 12,1-1 0,1 2 0,14-15 0,-21 23-9,1 1 0,-1-1 1,1 1-1,0 0 0,0 1 1,0-1-1,1 1 0,-1 0 0,1 1 1,11-3-1,-16 4 12,1 1 0,-1-1 1,0 1-1,1 0 0,-1 0 1,0 0-1,1 0 0,-1 0 0,0 1 1,0-1-1,1 1 0,-1-1 0,0 1 1,0 0-1,1 0 0,-1 0 0,0 0 1,0 0-1,0 0 0,-1 1 0,1-1 1,0 1-1,0-1 0,-1 1 0,3 3 1,-2-3 7,-1 1 0,1 0 1,-1 0-1,0-1 0,0 1 1,0 0-1,-1 0 0,1 0 1,-1 0-1,1 0 0,-1 0 1,0 0-1,0 0 0,0 0 1,-1 0-1,1 0 0,-1 0 1,0 0-1,-1 4 0,-2 3 14,-1 0-1,0 0 0,-1-1 1,0 1-1,-1-1 0,1 0 1,-10 8-1,-5 4 46,-35 27 1,50-43-33,-3 2 11,0 0 0,-16 9-1,22-15-10,1 1 1,-1-1-1,1 0 0,-1 0 0,0 0 0,1-1 0,-1 1 0,0-1 0,0 1 0,1-1 0,-1 0 0,0 0 0,0 0 0,0 0 0,1-1 0,-5 0 0,7 1-28,-2-2-43,6 1-173,13 1 199,-1 0 0,1 2 0,-1-1-1,0 2 1,0 0 0,22 8 0,-35-10 19,1 0 0,-1 1-1,1 0 1,-1-1 0,0 1 0,0 0 0,0 0 0,4 5 0,-6-7 8,0 1 0,0 0 0,0 0 1,-1 0-1,1 1 0,-1-1 0,1 0 0,0 0 1,-1 0-1,0 0 0,1 1 0,-1-1 1,0 0-1,0 0 0,1 1 0,-1-1 0,0 0 1,0 0-1,0 1 0,-1-1 0,1 0 0,0 0 1,0 1-1,-1-1 0,1 0 0,-1 0 1,0 2-1,-2 2 26,0 1 1,-1-1-1,1-1 1,-1 1-1,0 0 1,-1-1 0,1 0-1,-8 6 1,1-2 111,-1 0 1,-19 9 0,21-12 60,0 0 0,-21 5-1,28-9-140,-1 0 0,1 0 0,0-1-1,-1 1 1,1-1 0,-1 0 0,1 0-1,-1-1 1,1 1 0,0-1 0,-1 1-1,1-1 1,-6-2 0,8 3-117,0-1 0,1 1 0,-1-1 0,0 1 0,0-1 0,1 1 0,-1-1 0,0 1 0,1-1 0,-1 0 0,0 1 0,1-1 0,-1 0 0,1 0 0,-1 1 0,1-1 0,-1 0 0,1 0 0,0 0 0,0 1 0,-1-1 0,1 0 0,0 0 0,0 0 0,0 0 0,0 0 0,0 0 0,0 0 0,0 1 0,0-1 0,0 0 0,0 0 0,0 0 1,1 0-1,-1 0 0,0 1 0,1-1 0,-1 0 0,1 0 0,-1 0 0,1 1 0,-1-1 0,1 0 0,0 0 0,15-10-929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42 4953,'-8'-17'7138,"4"8"-3930,4 1-1159,0 7-665,-1-3-320,0 3-632,-1-1-200,1 2-400,0 0-584,-1 0 488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44 170 440,'-9'-35'1036,"4"29"8030,-6 3-5721,2 0-724,8 2-2421,0 1 0,0-1 1,1 0-1,-1 0 1,0 0-1,0 0 0,1 0 1,-1 0-1,1 0 1,-1 0-1,1 0 0,-1 0 1,1 0-1,-1-3 1,2 2-205,-1-1 0,0 1 0,0-1 1,1 1-1,0-1 0,-1 1 1,1-1-1,2-3 0,0-2 23,1 0 1,0 0-1,10-13 0,-12 18-13,0 0 0,0 1 1,1-1-1,-1 1 0,1 0 0,0 0 0,0-1 0,0 2 0,0-1 0,0 0 0,0 1 0,0-1 1,0 1-1,1 0 0,5-1 0,2 0-9,0 2 0,1-1 0,0 2 0,-1-1 0,1 2 0,-1-1 0,0 2 0,0-1 0,0 2 0,19 7 0,-28-10 3,0 0 1,1 0 0,-1 1 0,0-1 0,0 0 0,-1 1 0,1 0-1,0-1 1,0 1 0,-1 0 0,1 0 0,-1 0 0,1 0 0,0 2-1,-2-3 6,1 1 0,-1-1 0,0 0 0,1 1 0,-1-1 0,0 0 0,0 1-1,0-1 1,0 0 0,0 1 0,0-1 0,-1 0 0,1 1 0,0-1 0,-1 0-1,1 0 1,-1 1 0,1-1 0,-1 0 0,1 0 0,-1 0 0,0 0 0,0 0-1,0 0 1,1 0 0,-1 0 0,-2 2 0,-6 5 39,-1 0 0,0-1 0,0 0 1,0 0-1,-1-1 0,0 0 0,-17 6 0,25-11-38,0 0 0,-1 0-1,1 1 1,0-1-1,0 1 1,-4 3 0,6-4-5,0 0 1,0 1-1,0-1 0,0 0 1,0 0-1,0 1 1,1-1-1,-1 1 1,0-1-1,1 1 0,-1-1 1,1 1-1,0-1 1,-1 1-1,1 2 1,0-3-1,-1 0 1,1 0 0,0 0 0,-1 0 0,1 0 0,-1 0-1,1-1 1,-1 1 0,0 0 0,1 0 0,-1 0 0,0-1-1,0 1 1,1 0 0,-3 0 0,-6 8-2,-34 43 6,41-48-6,-1-1-1,1 1 1,0-1 0,0 1 0,0 0-1,0-1 1,1 1 0,-2 8-1,-2 3 33,42-37 1446,-21 9-1381,-11 9-69,-1 0 0,1 0 0,1 1 0,-1-1 0,0 1 0,8-2 0,-7 2-11,1 0-1,-1 0 1,1 1-1,7-1 1,-11 3-18,-1-1-1,1 1 1,-1 0 0,0 0 0,1 0 0,-1 0 0,1 1 0,-1-1 0,0 1 0,1-1 0,-1 1 0,0 0 0,1 0 0,-1 0 0,0 0 0,4 2 0,0 3-4,0 0-1,0 0 1,0 0 0,7 10 0,-9-10 19,0 0 0,0-1 1,1 0-1,0 0 0,0 0 0,0-1 0,0 1 1,8 3-1,-11-7 42,0 0 1,0-1 0,-1 1-1,1-1 1,0 0-1,0 1 1,0-1-1,0 0 1,0 0 0,0 0-1,0 0 1,0-1-1,0 1 1,-1 0-1,1-1 1,0 1 0,0-1-1,0 0 1,0 1-1,-1-1 1,1 0 0,0 0-1,-1 0 1,3-2-1,4-4 174,-1 0 0,0 0 0,10-12 0,-7 8-150,-3 3-13,1 0-10,-1-1-1,9-13 0,-19 21-1023,0 3-7283,1 5 4654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53 2681,'-28'0'4006,"2"-1"4468,88 4-2867,13-1-5293,-43-3 4,87-6 381,-105 6-630,-1-2-1,1 1 1,-1-2-1,0 0 0,0 0 1,17-9-1,-13 2 473,-12 6-1102,-8 3-3529,2 2 2706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186 139 2264,'-28'-99'1928,"23"71"748,4 19 1273,-5 7 921,2 21-3689,-27 97-62,20-76-790,-10 36 201,8-25 258,-2 0-1,-27 60 1,40-107-804,-2 6 563,4-11-574,0 1 0,0 0 0,0 0 1,0 0-1,0 0 0,0 0 1,0 0-1,0 0 0,-1 0 0,1 0 1,0 0-1,0 0 0,0 0 0,0 0 1,0 0-1,0 0 0,0 0 0,0-1 1,0 1-1,0 0 0,0 0 0,0 0 1,0 0-1,0 0 0,-1 0 0,1 0 1,0 0-1,0 0 0,0 0 0,0 0 1,0 0-1,0 0 0,0 0 0,0 0 1,0 0-1,0 0 0,0 0 1,0 0-1,0 0 0,-1 0 0,1 0 1,0 0-1,0 1 0,0-3-500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2200,'26'91'1461,"-25"-86"-1001,0-1 0,0 1 0,-1 0 0,1-1 0,-1 7 0,0-10-306,0-1 1,-1 0-1,1 1 0,0-1 1,0 1-1,0-1 0,1 1 1,-1-1-1,0 0 0,0 1 1,0-1-1,0 1 0,0-1 1,0 1-1,1-1 1,-1 0-1,0 1 0,0-1 1,0 0-1,1 1 0,-1-1 1,0 0-1,1 1 0,-1-1 1,0 0-1,1 1 0,-1-1 1,0 0-1,1 0 0,-1 1 1,1-1-1,-1 0 0,1 0 1,-1 0-1,0 0 0,1 0 1,-1 0-1,1 0 0,0 1 1,0-1 101,1 0 0,0 1 0,0-1 0,0 0 0,-1 0 0,1 0 0,0 0 0,0-1 0,0 1-1,-1 0 1,1-1 0,0 1 0,-1-1 0,1 0 0,0 1 0,-1-1 0,4-2 0,29-20 1300,-28 19-1210,5-4-154,0-1-1,-1 0 0,0-1 1,0 0-1,-1 0 1,0-1-1,-1 0 1,-1 0-1,1-1 0,7-18 1,44-159 249,-55 177-427,-2 4-3,0 0 1,-1 0 0,1-9 0,-2 15-11,1 1 0,-1-1 0,-1 0 0,1 0 1,0 1-1,0-1 0,0 0 0,-1 1 0,1-1 0,-1 0 0,0 1 0,1-1 0,-1 1 1,0-1-1,0 1 0,0-1 0,0 1 0,0 0 0,0-1 0,-2 0 0,2 1-6,1 1 0,-1 0 0,0-1 1,0 1-1,0 0 0,0 0 0,0 0 0,0 0 0,0 0 0,0 0 0,0 0 0,0 0 0,0 0 0,0 0 0,0 0 0,0 0 0,0 1 0,0-1 0,0 0 1,0 1-1,0-1 0,0 1 0,1-1 0,-1 1 0,0-1 0,0 1 0,0 0 0,1-1 0,-1 1 0,-1 1 0,-1 2-12,0-1 0,0 1 0,0 0 0,0 0 1,-2 4-1,1 0 2,0-1 1,1 1 0,0 0 0,-3 15-1,6-21 14,0 0 0,-1 0 0,1-1-1,0 1 1,0 0 0,0 0 0,0 0-1,0 0 1,0-1 0,1 1-1,-1 0 1,0 0 0,1-1 0,0 1-1,-1 0 1,1 0 0,0-1 0,0 1-1,0-1 1,0 1 0,0-1-1,0 1 1,0-1 0,1 0 0,-1 0-1,1 1 1,-1-1 0,3 1 0,-1 0 5,1 0 0,0-1 1,0 0-1,-1 0 1,1 0-1,0 0 1,0 0-1,0-1 0,0 0 1,0 1-1,0-2 1,0 1-1,0 0 1,0-1-1,7-1 0,2-3 30,-1 1 0,0-2 0,17-9 0,-3 1 33,-13 5-18,-13 9-47,0 0-1,-1 0 1,1 0 0,0 0-1,0 0 1,0 0 0,0 0 0,-1 0-1,1 0 1,0 0 0,0 0 0,0 0-1,-1 0 1,1 0 0,0 0-1,0 0 1,0 0 0,0 0 0,-1 0-1,1 0 1,0-1 0,0 1-1,0 0 1,0 0 0,0 0 0,0 0-1,-1 0 1,1 0 0,0 0 0,0-1-1,0 1 1,0 0 0,0 0-1,0 0 1,0 0 0,0-1 0,0 1-1,-1 0 1,1 0 0,0 0-1,0 0 1,0-1 0,0 1 0,0 0-1,0 0 1,0 0 0,0 0-1,0-1 1,0 1 0,0 0 0,1 0-1,-1 0 1,0 0 0,0-1 0,0 1-1,0 0 1,0 0 0,0 0-1,0 0 1,0 0 0,0-1 0,1 1-1,-2 0 0,0 0 0,0 0-1,0 1 1,0-1 0,0 0-1,0 1 1,1-1 0,-1 0-1,0 1 1,0-1 0,0 1-1,0 0 1,-5 3 0,4-3-1,-1 0 0,0 1 0,0 0 0,0 0 0,0 0 0,1 0 0,-5 3 0,2 0 0,-1 1-2,0-1 0,0 1 0,1 1 0,0-1 0,0 1 0,0 0 1,1 0-1,0 0 0,-3 9 0,-5 22-26,2 0 0,-6 43 0,14-70 30,-4 36-7,5-43 10,1-1-1,0 0 1,1 0 0,-1 0-1,0 1 1,1-1 0,0 0 0,-1 0-1,1 0 1,1 0 0,1 4-1,-2-6 11,0 0 0,-1 0 0,1 0 0,0 0 0,0 0 0,0-1 0,0 1 0,0 0 0,0-1 0,0 1 0,1-1 0,-1 1 0,0-1-1,0 1 1,0-1 0,0 0 0,1 1 0,-1-1 0,0 0 0,0 0 0,1 0 0,-1 0 0,0 0 0,0 0 0,3-1 0,1 0 95,1-1-1,-1 1 1,0-1 0,7-4 0,5-2 70,0 0 0,-1-1-1,0-1 1,-1-1 0,0 0 0,-1-1 0,17-18 0,-31 30-166,1-1 0,-1 1 0,0 0 0,0 0 0,0-1 0,0 1 0,1 0-1,-1 0 1,0-1 0,0 1 0,0 0 0,0-1 0,0 1 0,0 0 0,0-1 0,0 1 0,0 0 0,0 0 0,0-1 0,0 1 0,0 0 0,0-1 0,0 1 0,0 0 0,0-1 0,0 1 0,0 0 0,0 0 0,-1-1 0,0-1 512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3489,'19'-28'984,"1"-4"313,-4-1 2614,-15 32-3700,-1 1 0,0-1 0,0 0 0,1 0 0,-1 0 1,1 0-1,-1 1 0,1-1 0,-1 0 0,1 1 0,0-1 1,-1 0-1,1 1 0,0-1 0,-1 1 0,1-1 0,0 1 0,1-1 1,-2 1-141,1 0 0,-1 0 0,0 0 1,1 0-1,-1 0 0,1 0 1,-1 0-1,1 0 0,-1 0 0,1 1 1,-1-1-1,0 0 0,1 0 1,-1 0-1,0 1 0,1-1 0,-1 0 1,0 1-1,1-1 0,-1 0 1,0 1-1,1-1 0,-1 0 0,1 2 1,1 1 21,0 1 1,0 1-1,-1-1 1,1 0-1,1 8 0,0 10 3,-2 0 0,0 0-1,-1 0 1,-5 41 0,0 25 88,18 75 487,-10-141-392,0-10-91,-3-10-143,1 0 0,-1 0 0,1 0 0,-1-1 0,1 1 0,-1 0 0,0 0 0,0 2 0,0-4-90,0 0-1,0 0 1,0 0-1,0 0 1,0 0-1,-1 0 1,1 0-1,0 0 1,0 0-1,0 0 1,0 0-1,0 0 1,0 0-1,0 0 1,0 0-1,0 0 1,0 0-1,0 0 1,0 0-1,0 0 1,0 0-1,0 0 1,0 0-1,-1 0 1,1 0-1,0 0 1,0 0-1,0 0 1,0 0-1,0 0 1,0 0-1,0 0 1,0 0-1,0 0 1,0 0-1,0 0 1,0 0-1,0 0 1,0 0-1,0 0 1,0 0-1,0 0 1,0 1-1,0-1 1,0 0-1,0 0 1,0 0-1,0 0 1,0 0-1,0 0 1,-1 0-777,1-2-418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22 3137,'-6'-6'1606,"-10"-8"5186,15 14-6628,0-1-1,0 1 0,0 0 1,0 0-1,0 0 0,1 0 1,-1 0-1,0 0 0,0 0 1,0 0-1,0 0 0,0 0 1,0 0-1,0 0 0,0 1 1,0-1-1,0 0 0,1 1 1,-1-1-1,0 1 0,-1 0 1,-7 5 178,1 0 0,0 0 0,0 1 1,1 0-1,-1 1 0,-6 8 1,-34 55 266,7-10-196,-29 15 167,12-14 108,41-48-361,7-11-280,10-3-64,0 0 0,0 0 0,0 0 0,0 0 0,-1 0 0,1 0 0,0 0 0,0-1 0,0 1-1,0 0 1,-1 0 0,1 0 0,0 0 0,0 0 0,0 0 0,0 0 0,-1 0 0,1-1 0,0 1-1,0 0 1,0 0 0,0 0 0,0 0 0,0 0 0,0-1 0,0 1 0,0 0 0,-1 0 0,1 0 0,0-1-1,0 1 1,0 0 0,0 0 0,0 0 0,0 0 0,0-1 0,0 1 0,0 0 0,0 0-1,0-1-371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18 120,'1'-1'632,"-1"1"1,1-1-1,-1 0 1,1 0-1,-1 0 0,0 0 1,1 0-1,-1 1 0,0-1 1,0 0-1,1 0 1,-1 0-1,0 0 0,0 0 1,0-2-1,-1 3 55,0 0 1,0 0-1,0-1 1,0 1-1,1 0 0,-1 0 1,0 0-1,0 0 0,0 0 1,0 0-1,0 0 1,0 0-1,0 0 0,-1 1 1,-15 0-3467,-36 0 2865,-104 8 79,134-6-148,0 0 0,-1 2 0,2 1 0,-37 13 1,43-9-16,14-9-6,0 0-1,1 1 1,-1-1-1,0 0 1,-1 0-1,1 0 1,0 0 0,-3 0-1,155 41 4,-53-16 40,36 10 57,-134-36-49,0 0 0,-1 0 1,1 0-1,-1 1 0,1-1 1,0 0-1,-1 1 0,1-1 1,0 1-1,-3 0 0,-9 5-13,-40 12-5,-217 87 78,265-103-104,0 1 0,-1 0 0,1 0 0,0 0 1,0 1-1,1 0 0,-1 0 0,1 0 0,0 0 0,-7 10 0,10-13 9,0-1-2,1 0 8,-1 0-4,4 1 600,15 4-443,1-1 0,0-1 0,25 1 0,129-7 140,-101 0-233,-57 3-23,0-1-1,0 0 0,0-1 0,0-1 0,0 0 0,27-10 0,-32 8 168,-9 4-4622,-2 1 2974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2505,'-24'25'1537,"23"-23"-922,-1 0 1,1-1-1,-1 1 0,1 0 0,0 0 1,0 0-1,-2 4 0,2-3-354,1-1-1,-1 1 0,1 0 1,-1 0-1,1 0 0,0 5 1,0 2 313,-3 25-48,-2-1-1,-1 0 0,-2 0 1,-2 0-1,-22 53 1,27-74-198,-1-1 1,-12 18-1,15-26-133,0 1-1,0-1 1,0 0-1,-1-1 1,1 1 0,-1 0-1,0-1 1,0 0-1,-9 5 1,12-8-136,1 1 0,-1-1 0,0 0 1,0 1-1,0-1 0,0 0 0,0 0 0,0 1 0,0-1 0,0 0 0,0 0 1,0 0-1,0 0 0,0 0 0,0-1 0,0 1 0,0 0 0,0 0 0,0-1 1,0 1-1,1 0 0,-1-1 0,0 1 0,-1-2 0,0 1 5,1-1-1,-1 1 1,1-1 0,-1 0-1,1 1 1,0-1 0,-1 0-1,1 0 1,0 0-1,-1-3 1,0-1-17,0 0 0,1 0 0,0 0 1,0 0-1,0 0 0,0 0 0,1-7 0,1 8-40,-1 1-1,1-1 1,0 1 0,1-1-1,-1 1 1,1 0-1,0 0 1,0 0 0,0 0-1,4-5 1,2-1-50,1 0 0,11-11 0,-2 3-326,2 2-3243,-14 11 2204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48 3681,'-4'-13'2960,"3"4"569,-2 0-1256,5 1-713,-2 2-304,0 4-752,4 1-248,-4 1-248,0 0-192,0 0-1688,0 1 1336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 3161,'1'-4'1017,"2"-4"2920,-3 8-3827,0 0 0,0 0 1,0 0-1,1 0 0,-1 0 1,0 0-1,0 0 0,0 0 0,0 0 1,1 0-1,-1 0 0,0 0 0,0 0 1,0 0-1,0 1 0,1-1 0,-1 0 1,0 0-1,0 0 0,0 0 1,0 0-1,1 0 0,-1 0 0,0 1 1,0-1-1,0 0 0,0 0 0,0 0 1,0 0-1,0 0 0,0 1 0,1-1 1,-1 0-1,0 0 0,0 0 1,0 0-1,0 1 0,0-1 0,0 0 1,0 0-1,0 0 0,0 0 0,0 1 1,0-1-1,0 0 0,0 1 1,4 9-43,1 0 0,0 0 1,12 16-1,-12-18-46,0-1 0,0 1 0,-1 1 0,0-1 0,0 0 0,-1 1 0,3 11 0,0 17 218,-1 0 0,-2 0 0,-2 0 0,-5 56 0,2-65 111,-2 0-1,-1-1 1,-1 0-1,-2 0 1,0-1-1,-2 0 1,-1 0-1,-1-1 1,-1 0-1,-24 34 1,35-56-304,-1 1 48,0 1 0,0 0 0,0-1 0,-1 0 0,0 1 1,0-1-1,0-1 0,0 1 0,0-1 0,-10 6 0,14-9-91,0 0-1,0 1 1,0-1-1,-1 0 1,1 0-1,0 0 1,0 0-1,-1 1 1,1-1-1,0 0 1,0 0-1,-1 0 1,1 0-1,0 0 1,0 0 0,-1 0-1,1 0 1,0 0-1,0 0 1,-1 0-1,1 0 1,0 0-1,0 0 1,-1 0-1,1 0 1,0 0-1,0 0 1,-1 0-1,1-1 1,0 1-1,0 0 1,-1 0-1,1 0 1,0 0-1,0 0 1,0-1-1,-1 1 1,1 0-1,0 0 1,0 0-1,0-1 1,0 1-1,-1 0 1,1 0-1,0 0 1,0-1-1,0 1 1,0 0 0,0 0-1,0-1 1,0 1-1,0 0 1,0-1-1,0 1 1,0 0-1,0 0 1,0-1-1,0 1 1,0 0-1,0 0 1,0-1-1,0 1 1,0 0-1,0 0 1,0-1-1,0 1 1,1 0-1,8-19-838,6 1 363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56 2665,'-8'1'2288,"4"-3"3721,7 0-4024,-3 1-489,0 0-424,10-3-360,16-5-447,34-12-121,-36 13-80,-3 3 0,-6 1-497,-2 4-879,-5 0 824</inkml:trace>
  <inkml:trace contextRef="#ctx0" brushRef="#br0" timeOffset="1">8 175 2561,'-6'-2'1760,"4"-1"64,4-1 1641,-2 3-1008,0 0-673,27-3-928,37-4-344,-33 3-336,-1 0-56,-4-1-376,-5 0-1056,-8 2 904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3193,'0'0'2248,"-4"3"1201,-1 7-1081,1 15-1087,-4 4-49,-5 12-224,0 4-272,-2 0-360,4 0-64,1-8-95,3-5-41,1-10-48,2-5-24,3-9 32,0-1 136,1-8-1265,2-4 809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82 1592,'-4'-2'516,"1"-1"-1,-1 1 0,1-1 0,0 0 0,-4-5 1,7 8-409,0 0 0,0 0 0,-1 0 1,1 0-1,0-1 0,0 1 1,0 0-1,0 0 0,0 0 0,0 0 1,0-1-1,0 1 0,0 0 0,0 0 1,0 0-1,0-1 0,0 1 0,0 0 1,0 0-1,0 0 0,0 0 1,0-1-1,1 1 0,-1 0 0,0 0 1,0 0-1,0 0 0,0 0 0,0-1 1,0 1-1,0 0 0,0 0 0,1 0 1,-1 0-1,0 0 0,0 0 1,0-1-1,11-4 1870,13-1-650,-22 5-1066,29-4 667,0 1-1,61 0 1,-59 4-638,0-1 0,50-9 0,-63 3-6,-13 2-161,-7 5-126,0-1-1,0 1 1,1 0 0,-1 0 0,0 0-1,0 0 1,0 0 0,0-1 0,0 1-1,0 0 1,0 0 0,0 0 0,0 0-1,0-1 1,0 1 0,0 0-1,0 0 1,0 0 0,-1 0 0,1 0-1,0-1 1,0 1 0,0 0 0,0 0-1,0 0 1,0 0 0,0 0 0,0 0-1,0-1 1,-1 1 0,1 0 0,0 0-1,0 0 1,0 0 0,0 0 0,0 0-1,0 0 1,-1 0 0,1 0 0,0 0-1,0 0 1,0 0 0,-1-1-82,0 1 0,0 0 0,0 0 0,0 0 1,0 0-1,0 0 0,1 0 0,-1 0 0,0 0 0,0 0 1,0 0-1,0 0 0,0 1 0,1-1 0,-1 0 0,0 1 1,0-1-1,0 1 0,1-1 0,-1 1 0,0-1 0,0 1 1,-17 16-1415,14-13 1220,-2 1-66,-4 4 81,1 0 0,-13 7-1,17-12 390,0 0 0,-1 1 0,2-1 0,-1 1 0,0 0 0,1 0 0,0 1 0,0-1 0,1 1 0,-1 0 0,1 0 0,-3 9 0,0 4 178,1 1 0,-6 35 1,-3 15 224,12-61-420,-1-1 1,0 0 0,0 1-1,-1-1 1,-9 13 0,11-17 33,-1-1 0,0 0 0,1 0 0,-1-1 0,0 1 0,-1 0 0,1-1 0,0 0 0,-1 0 0,1 0 0,-1 0 0,-7 2 0,5-2 27,-1 0 0,0-1 0,1 0 0,-1 0 0,0-1 0,1 0 0,-10-1-1,6 0-8,0 0-1,0-1 0,0-1 0,1 1 0,-1-2 0,1 1 0,0-1 0,0-1 0,0 0 0,-11-7 0,16 9-116,0 0-1,0-1 1,0 1-1,1 0 1,0-1-1,-1 0 1,1 0-1,0 0 1,1 0-1,-1-1 1,1 1-1,0-1 1,-3-7-1,5 12-49,0-1-1,0 1 0,0 0 1,0-1-1,0 1 1,0 0-1,0-1 1,0 1-1,0 0 1,0-1-1,0 1 0,0 0 1,0-1-1,1 1 1,-1 0-1,0 0 1,0-1-1,0 1 1,0 0-1,0-1 0,1 1 1,-1 0-1,0 0 1,0-1-1,1 1 1,-1 0-1,0 0 0,0 0 1,1-1-1,-1 1 1,0 0-1,1 0 1,12 0-1532,13 9-3657,-25-8 4843,25 10-2935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80 1112,'1'-6'696,"0"1"-1,0-1 1,-1 0-1,1 0 1,-1 0-1,-1 1 1,1-1 0,-1 0-1,0 0 1,-2-7-1,3 12-593,0 1 1,0 0-1,0-1 0,0 1 0,-1 0 1,1-1-1,0 1 0,0 0 0,0-1 0,0 1 1,0 0-1,0-1 0,-1 1 0,1 0 1,0 0-1,0-1 0,0 1 0,-1 0 0,1 0 1,0-1-1,0 1 0,-1 0 0,1 0 1,0 0-1,0 0 0,-1-1 0,1 1 0,0 0 1,-1 0-1,1 0 0,0 0 0,-1 0 1,1 0-1,0 0 0,-1 0 0,1 0 1,0 0-1,-1 0 0,1 0 0,0 0 0,-1 0 1,0 1 21,0 0 0,1 0 0,-1-1 0,0 1 1,0 0-1,1 0 0,-1 0 0,1 0 0,-1 0 1,1 1-1,-1-1 0,1 2 0,-16 59 1035,-10 78 0,13-56-679,-54 247 1083,67-328-1464,-1 1 0,0-1 0,0 0 1,0 0-1,0 0 0,0 0 0,-1 0 0,0 0 0,1 0 0,-1 0 1,-4 3-1,6-11-529,4-7-1432,9-17-1989,12-25 1342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42 2312,'-2'-10'2078,"-2"8"-53,3 3-1842,0-1 1,0 1-1,0-1 1,1 1-1,-1 0 0,0 0 1,1-1-1,-1 1 1,0 0-1,1 0 0,-1 0 1,1 0-1,-1 0 1,1 0-1,-1 0 0,1 1 1,-7 23 915,0 0 0,-2 30 0,-1-1-692,-77 266 1837,74-281-527,10-34-552,1-7-350,-1-6 75,0-28-541,1 0 0,2 0 0,1 0-1,2 0 1,9-41 0,-7 55-362,0 1-1,2 0 1,0 0 0,2 0-1,0 1 1,1 1-1,1 0 1,1 0 0,24-28-1,-29 40 3,-1 0 0,2 0-1,-1 1 1,1 0 0,0 0-1,0 1 1,17-8 0,-19 10 1,-1 1 0,1 0 0,0 0 0,-1 1 1,1 0-1,0 0 0,0 0 0,0 1 0,0 0 1,0 0-1,0 0 0,0 1 0,11 2 0,-14-2 6,0-1 0,-1 1 0,1 0 0,0 0 0,-1 1 0,1-1 0,-1 1 0,1-1 0,-1 1 0,1 0 0,-1 0 0,0 0 0,0 0 0,0 0 0,0 0 0,-1 1 0,1-1 0,0 1 0,-1-1 0,0 1 0,0-1 0,1 1-1,-2 0 1,1 0 0,0 0 0,0-1 0,-1 1 0,0 0 0,1 5 0,-2-1 0,1-1 0,-1 0 0,0 0 0,-1 0 0,1 0 0,-1 0 0,0-1 0,-1 1 0,1 0 0,-1-1 0,0 0 0,-1 0 0,-4 7 0,-2-1 6,-1 0 0,0-1 1,0 0-1,-1-1 0,-1 0 0,0-1 1,0 0-1,0-1 0,-1-1 0,0 0 0,-29 8 1,38-13 6,0 0 1,0 0-1,0-1 0,0 0 1,-6 0-1,10 0-6,0 0 0,0 0-1,0 0 1,0-1-1,0 1 1,0 0 0,0-1-1,0 1 1,0 0 0,1-1-1,-1 1 1,0-1 0,0 1-1,0-1 1,0 1 0,1-1-1,-1 0 1,0 1 0,1-1-1,-1 0 1,1 0-1,-1 0 1,1 1 0,-1-1-1,1 0 1,-1 0 0,1 0-1,0 0 1,-1-2 0,1 3-4,0-1 0,0 0 1,0 1-1,0-1 0,0 0 1,0 1-1,0-1 0,0 0 1,0 1-1,1-1 0,-1 0 1,0 1-1,0-1 0,1 1 1,-1-1-1,1 0 0,-1 1 1,0-1-1,1 1 0,-1-1 1,1 1-1,-1-1 0,1 1 1,-1 0-1,1-1 0,0 1 1,-1 0-1,1-1 0,-1 1 0,1 0 1,0 0-1,-1-1 0,1 1 1,0 0-1,0 0 0,27-2-57,-19 3 49,0 0 0,-1 1 0,1 0 0,0 0 1,-1 1-1,1 0 0,-1 0 0,0 1 0,0 0 0,0 1 0,-1 0 0,1 0 0,-1 0 1,0 1-1,-1 0 0,0 1 0,9 9 0,-14-14 9,0-1 1,0 1-1,-1-1 1,1 1-1,0 0 1,0-1-1,-1 1 1,1 0-1,-1 0 1,0 0-1,1-1 1,-1 1-1,0 0 0,0 0 1,0 0-1,0-1 1,0 1-1,-1 0 1,1 0-1,-1 0 1,1-1-1,-1 1 1,0 0-1,1 0 1,-1-1-1,0 1 1,0-1-1,0 1 1,0-1-1,0 1 0,-1-1 1,1 0-1,0 1 1,-1-1-1,-1 1 1,-3 3 6,0-2 0,0 1 0,0-1 0,-1 0 1,1 0-1,-1-1 0,1 1 0,-9 0 0,4 0 8,0-1-1,-1-1 1,1 0 0,0 0-1,-1-1 1,1 0-1,0-1 1,-1-1-1,1 0 1,0 0 0,0-1-1,-18-7 1,22 0 39,6 7-6054,4 5 3576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 2785,'0'0'132,"0"0"0,0-1 0,0 1 0,0 0 0,0 0 1,0-1-1,1 1 0,-1 0 0,0 0 0,0 0 1,0-1-1,0 1 0,1 0 0,-1 0 0,0 0 0,0 0 1,0 0-1,1-1 0,-1 1 0,0 0 0,0 0 1,0 0-1,1 0 0,-1 0 0,0 0 0,0 0 0,1 0 1,-1 0-1,0 0 0,0 0 0,1 0 0,-1 0 1,0 0-1,0 0 0,1 0 0,-1 0 0,0 0 0,0 0 1,1 0-1,-1 0 0,0 1 0,7 10 2391,-1 20-697,-6-21-1584,0-1-1,-1 1 1,-1-1-1,1 1 1,-6 17 0,2-9-41,0 1 13,-23 85 652,22-85-497,-2 0 0,1 0 0,-15 22 0,18-35-24,0 0 0,0 0 1,-6 6-1,9-11-234,0 0 0,0 0 0,0 0 0,-1 0 0,1-1 0,0 1 0,0 0 0,-1-1 0,1 1 0,-2 0 0,2-1-63,1 0-1,-1 0 0,0 0 1,1 0-1,-1 0 1,1 0-1,-1 0 0,1 0 1,-1 0-1,0 0 1,1 0-1,-1 0 0,1-1 1,-1 1-1,1 0 0,-1 0 1,1-1-1,-1 1 1,1 0-1,-1-1 0,1 1 1,0-1-1,-1 1 1,1 0-1,-1-1 0,1 0 1,-3-4 20,0 1 0,1-1 0,0 1 0,0-1 0,0 0 0,1 0 0,0 0 0,-1 0 0,2 0 0,-1 0 0,1 0 0,-1 0 0,2 0 0,-1 0 0,0 0 0,1 0 0,1-6 0,2-2-55,0 0 0,0 0 0,1 0 1,0 1-1,10-15 0,-11 21-14,0 1 0,0 0 0,0 0 0,1 1 0,-1-1 0,1 1 0,0 0 1,0 1-1,1-1 0,7-3 0,22-16-1407,-21 12-46,1 1 493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51 4433,'-1'-8'5817,"-1"-1"-2528,2-3-1153,2 3-903,-4 0-361,2 5-600,2 6-184,-4 5-336,2-7-768,0 0 704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 4521,'-1'0'386,"1"0"0,0 0-1,0-1 1,-1 1 0,1 0 0,0 0 0,0 0 0,-1 0 0,1 0-1,0 0 1,0 0 0,-1 0 0,1 0 0,0 0 0,0 0-1,-1 0 1,1 0 0,0 0 0,-1 0 0,1 0 0,0 0-1,0 0 1,-1 0 0,1 0 0,-3 6 1112,-2 127-272,-6 71-90,-1-138-618,-3 0 1,-31 80 0,0 6 702,41-128-689,3-11 46,2-13-544,0 0 1,0 0 0,0 0-1,0 0 1,0 0-1,0 0 1,0 0 0,0 0-1,0 0 1,0 0-1,0 0 1,-1 0 0,1-1-1,0 1 1,0 0-1,0 0 1,0 0 0,0 0-1,0 0 1,0 0-1,0 0 1,0 0-1,0 0 1,0 1 0,0-1-1,0 0 1,0 0-1,0 0 1,0 0 0,-1 0-1,0-4-1447,-1-2-3648,-1-7 2088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8:2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1 872 0,'35'24'645,"-34"-23"-572,0 0 0,0 0 0,0 0 0,0 0-1,-1 0 1,1 1 0,0-1 0,-1 0 0,1 1-1,0-1 1,-1 1 0,0-1 0,1 0 0,-1 1-1,0-1 1,0 1 0,0-1 0,0 1 0,0-1-1,0 1 1,0-1 0,-1 3 0,1 2 81,1 28 677,3 1 1,13 60-1,-13-77-307,-4-17-397,0 0-1,0 0 1,0 0 0,0 0 0,1-1 0,-1 1 0,0 0-1,0 0 1,1 0 0,-1 0 0,0-1 0,1 1 0,-1 0-1,1 0 1,-1-1 0,1 1 0,-1 0 0,1-1-1,0 1 1,-1-1 0,1 1 0,0-1 0,0 2 0,0-2 0,0-1 1,0 1-1,-1 0 1,1 0-1,0-1 1,0 1-1,-1 0 1,1-1-1,0 1 1,-1-1-1,1 1 1,0-1-1,-1 1 1,1-1-1,-1 1 1,1-1-1,-1 0 1,1 1 0,-1-1-1,1-1 1,5-8 757,0-1 1,6-16 0,-10 23-919,56-136 1583,102-255-647,-130 313-844,54-139 16,-64 173-83,3 1-1,43-64 0,-65 109-6,1-1-1,-1 1 0,1-1 0,0 1 0,0-1 0,0 1 1,0 0-1,0 0 0,1 0 0,-1 0 0,4-2 0,-6 4 9,1 0-1,-1 0 0,1 0 1,-1 0-1,1 0 0,-1 0 1,1 0-1,-1 1 0,0-1 1,1 0-1,-1 0 0,1 0 1,-1 0-1,1 0 0,-1 1 1,1-1-1,-1 0 0,0 0 1,1 1-1,-1-1 0,0 0 1,1 1-1,-1-1 0,1 1 0,10 19-156,4 18 103,-2 1 1,-2 1-1,-2 0 1,-1 0-1,4 73 0,-14 211 127,-2-184-7,-1-81 118,2-49 60,-2-9 111,5-2-305,-1 0 0,0 0 1,1 0-1,-1 1 0,1-1 0,-1 0 1,1 0-1,0 0 0,-1 0 1,1 0-1,0 0 0,-1 0 0,1 0 1,0-1-1,-5-62 878,5 47-859,-1 1 1,-1-1-1,0 1 0,-1 0 1,-10-30-1,10 37-51,-1 1 0,0 0 0,0 0 0,-1 0 0,0 1 0,-1-1 0,1 1 1,-2 1-1,1-1 0,0 1 0,-1 0 0,0 0 0,-10-5 0,8 7-11,0-1 0,0 1 0,-1 0-1,0 1 1,1 0 0,-1 1 0,-1 0 0,1 1 0,0 0 0,0 0-1,-15 2 1,8 0-19,0 0 1,1 2-1,-1 0 0,1 1 0,0 0 1,0 2-1,1 0 0,0 0 0,0 1 0,-21 14 1,29-16-28,-1 1 0,1 0 0,0 1 1,0 0-1,1 0 0,0 0 0,0 1 1,-7 12-1,11-15 12,-1 1 0,1-1 0,1 1 0,-1 0 0,1 0 0,0-1 0,0 1 0,1 0 0,-1 0 0,2 0 0,-1 0 0,0 0 0,1 0 0,3 9 0,-4-12 31,1 1-1,-1-1 1,1 0 0,0 0-1,0 1 1,1-1 0,-1 0 0,1 0-1,0 0 1,-1 0 0,1-1-1,0 1 1,1 0 0,-1-1-1,0 0 1,1 1 0,0-1-1,-1 0 1,1 0 0,0 0-1,0-1 1,0 1 0,0-1-1,0 1 1,0-1 0,1 0-1,-1 0 1,0-1 0,0 1 0,1-1-1,-1 1 1,1-1 0,-1 0-1,0 0 1,1-1 0,4 0-1,7-2 27,-1-1-1,0 0 0,0-1 0,-1 0 0,0-1 0,0-1 0,0 0 1,0-1-1,-1 0 0,11-11 0,17-15 71,49-58 0,-65 67-72,35-37 126,88-123 0,-141 178-106,-7 7-35,1 0 1,0 0 0,0 0 0,0 0-1,0 0 1,0 0 0,0 0-1,-1 0 1,1 0 0,0 0 0,0 0-1,0 0 1,0 0 0,0-1-1,0 1 1,0 0 0,-1 0 0,1 0-1,0 0 1,0 0 0,0 0 0,0 0-1,0 0 1,0 0 0,0-1-1,0 1 1,0 0 0,0 0 0,0 0-1,0 0 1,-1 0 0,1 0-1,0-1 1,0 1 0,0 0 0,0 0-1,0 0 1,0 0 0,0 0-1,0 0 1,0-1 0,0 1 0,1 0-1,-1 0 1,0 0 0,0 0 0,0 0-1,0 0 1,0-1 0,0 1-1,0 0 1,0 0 0,0 0 0,0 0-63,0 0-6,0 0 9,6 10 10,-6-9 43,1 0 1,-1 0-1,1 0 0,-1 0 0,1 0 1,0 0-1,-1 0 0,1 0 0,0 0 1,0 0-1,0-1 0,0 1 0,-1 0 0,1 0 1,2 0-1,8 7 4,0 0 1,-6-5-1,-1 1 0,1 0 1,-1 0-1,1 0 0,-1 0 1,6 9-1,-7-10 383,-4-7 52,1 4-443,-1-1 0,1 0 0,-1 1 0,1-1 1,0 1-1,-1-1 0,1 1 0,-1-1 0,1 1 0,-1-1 1,0 1-1,1 0 0,-1-1 0,1 1 0,-1 0 1,0-1-1,1 1 0,-1 0 0,-1 0 0,7 21-57,0-11 51,0 0 0,1-1 0,0 1 0,0-1 0,15 15 0,-9-9-1,5 5-5,-2 0-1,0 2 1,-1 0-1,-2 0 1,15 34-1,-24-45 21,1 0 0,-1 0 0,-1 1 0,0-1 0,-1 0 0,0 1 0,-1-1 0,0 1 0,0-1 0,-2 1 0,1-1-1,-1 1 1,-7 18 0,5-17 20,-2 0-1,1 1 1,-2-2-1,0 1 0,0-1 1,-1 0-1,-11 12 1,16-20 3,0 0-1,-1-1 1,0 1 0,1 0 0,-1-1 0,-1 0 0,1 0 0,0 0 0,-1-1-1,1 1 1,-1-1 0,0 0 0,0-1 0,0 1 0,0-1 0,0 0 0,0 0-1,0 0 1,0-1 0,0 1 0,0-1 0,-9-2 0,11 1-3,-1 0 0,1 0 0,0-1 0,-1 1 1,1-1-1,0 0 0,0 0 0,0 0 0,0 0 0,1-1 0,-1 1 1,1-1-1,-1 1 0,1-1 0,-3-4 0,-3-6 22,1 0-1,-9-18 1,10 18-30,1 3-15,-10-22-23,14 30 9,1 1-1,-1-1 0,1 0 0,-1 1 0,1-1 0,-1 0 1,1 0-1,0 1 0,0-1 0,0 0 0,0 0 1,0 1-1,1-1 0,-1 0 0,1-2 0,-1 3 5,0 1 0,1 0 0,-1 0 0,0-1 0,0 1 1,1 0-1,-1 0 0,0-1 0,1 1 0,-1 0 0,0 0 0,1 0 0,-1-1 0,0 1 0,1 0 0,-1 0 0,0 0 0,1 0 0,-1 0 0,0 0 0,1 0 0,-1 0 0,1 0 0,-1 0 0,0 0 0,1 0 0,-1 0 0,0 0 1,1 0-1,-1 0 0,0 0 0,1 1 0,-1-1 0,0 0 0,1 0 0,-1 0 0,0 1 0,1-1 0,-1 0 0,0 0 0,0 1 0,1-1 0,-1 0 0,0 0 0,0 1 0,1-1 0,-1 0 0,0 1 0,13 16-216,-9-11 204,4 6 9,0 0 0,0 0 1,1-1-1,17 17 0,-23-26 18,-1 0-1,0 0 0,1 0 1,0 0-1,-1-1 0,1 1 1,0-1-1,0 1 0,0-1 1,0 0-1,0 0 0,0-1 1,0 1-1,1 0 0,-1-1 1,0 0-1,0 0 0,0 0 0,1 0 1,-1 0-1,0-1 0,0 0 1,0 1-1,0-1 0,0 0 1,0 0-1,4-2 0,8-6 40,0-1-1,-1 0 1,0 0-1,13-15 0,48-52 172,-62 62-158,-1 0 1,-1-1-1,0 0 1,-2-1-1,12-25 1,27-91 192,-12 27-230,-28 89-105,-5 14-49,-2 10-16,-1-5 68,1 6 40,1 8 38,1 1 1,0-1 0,9 23-1,-8-29-2,1-1 0,-1 1 0,2-1 0,-1 0 0,1-1 1,0 1-1,15 13 0,-4-2 3,1 1 1,-5-7-5,-1 0 0,-1 1 0,14 23 0,-22-33 7,-1 1 1,1 0 0,-1 0-1,0 0 1,0 0 0,-1 0-1,0 0 1,0 1 0,0-1 0,-1 0-1,0 1 1,0-1 0,-1 0-1,-1 9 1,-1-4 19,0-1 0,-1 1 0,0-1 0,-1 0 0,0 0 0,-1-1 0,0 1 0,0-1 0,-1 0 0,0-1 0,0 0 0,-1 0 0,0 0 0,-1-1 0,0-1 0,0 1 0,-11 5 0,15-9-1,-1 0 0,0 0-1,1-1 1,-1 0 0,0 0 0,0 0 0,0 0 0,0-1 0,0 0-1,-1-1 1,1 1 0,0-1 0,0-1 0,-1 1 0,1-1 0,0 0 0,0 0-1,0-1 1,0 1 0,0-1 0,0-1 0,1 1 0,-1-1 0,0 0-1,1-1 1,0 1 0,0-1 0,0 0 0,1 0 0,-1 0 0,-5-8-1,6 7-15,0 0-1,1 0 0,-1-1 0,1 1 0,1-1 0,-1 0 0,-2-8 0,4 11-16,0 0-1,1 0 0,-1 0 0,1 1 0,-1-1 0,1 0 1,0 0-1,0 0 0,0 0 0,1 0 0,-1 0 0,1 0 1,0 0-1,-1 1 0,1-1 0,0 0 0,3-4 0,-3 6 1,0 0-1,0 1 0,0-1 1,0 0-1,0 0 0,0 1 0,0-1 1,0 1-1,1-1 0,-1 1 0,0-1 1,0 1-1,0 0 0,1 0 1,-1 0-1,0-1 0,0 1 0,1 0 1,-1 1-1,0-1 0,1 0 0,-1 0 1,0 0-1,0 1 0,0-1 1,1 1-1,-1-1 0,0 1 0,0-1 1,0 1-1,2 1 0,1 0-10,1 1 0,0 0-1,-1 0 1,0 0 0,0 0-1,7 7 1,14 23-6,-20-26 30,0 1-1,1-1 1,0 0 0,0 0-1,0 0 1,1-1 0,0 0 0,0-1-1,1 1 1,16 7 0,-20-11 9,0 0 0,0-1 0,0 1 0,1-1 0,-1 0 0,1 0 0,-1-1 0,1 1 0,-1-1 0,0 0 0,1 0 0,-1-1 0,1 1 0,4-2 0,-3 0 13,-1-1 1,0 1 0,0-1 0,-1 0 0,1 0 0,-1 0 0,1 0 0,-1-1-1,0 0 1,0 0 0,4-6 0,7-9 78,0-1-1,-2-1 1,-1 0-1,-1-1 1,14-35 0,31-122 280,-35 103-311,0-11-450,-22 108 316,-1-1 0,-5 24-1,-3 15 38,3 10 0,-7 115 22,14-179 7,0 2 3,0-1 0,0 1-1,1 0 1,0 0 0,3 12 0,-3-18-2,-1 1-1,1-1 1,-1 0 0,1 0-1,-1 0 1,1 0-1,0 0 1,0 0-1,0 0 1,0 0 0,-1 0-1,1 0 1,0 0-1,1-1 1,-1 1 0,0 0-1,0-1 1,0 1-1,0-1 1,0 1-1,1-1 1,-1 1 0,0-1-1,0 0 1,1 0-1,-1 1 1,0-1 0,1 0-1,-1 0 1,0-1-1,0 1 1,1 0-1,-1 0 1,0 0 0,0-1-1,1 1 1,-1-1-1,0 1 1,1-2-1,10-2 19,-1-1 0,0 0 0,0-1 0,-1-1-1,1 0 1,-1 0 0,-1-1 0,0 0 0,9-10-1,-5 3 23,0 0 0,-2-1-1,0 0 1,-1-1 0,9-19 0,-15 28-13,-1 0 0,-1 0 1,0 0-1,0 0 0,0-1 1,-1 1-1,0-1 0,-1 1 0,0-1 1,0 0-1,-2-8 0,0 1 24,-2 1-1,0-1 1,0 1-1,-12-26 0,15 40-55,1-1-1,-1 1 0,1 0 1,-1 0-1,0-1 0,1 1 1,-1 0-1,0 0 0,0 0 1,0 0-1,0 0 0,0 0 1,-2-1-1,3 2-3,0 0 0,-1 0-1,1 0 1,0 0 0,-1 0 0,1 0-1,0 0 1,0 0 0,-1 0 0,1 0-1,0 1 1,-1-1 0,1 0 0,0 0 0,-1 0-1,1 0 1,0 1 0,0-1 0,-1 0-1,1 0 1,0 1 0,0-1 0,0 0 0,-1 0-1,1 1 1,0-1 0,0 0 0,0 0-1,0 1 1,0-1 0,0 0 0,-1 1 0,1-1-1,-8 41-290,8-41 297,-5 47-34,2 1 1,1-1 0,8 70-1,-5-111 33,0-1 0,0 1-1,0-1 1,1 0 0,0 1 0,0-1-1,0 0 1,1 0 0,-1 0-1,1-1 1,1 1 0,4 5 0,-6-8 1,0 0 1,1 0 0,-1 0-1,0-1 1,0 1 0,1-1-1,-1 1 1,1-1 0,-1 0 0,1 0-1,0 0 1,-1-1 0,1 1-1,0 0 1,0-1 0,-1 0-1,1 0 1,0 0 0,0 0-1,-1 0 1,1 0 0,0-1-1,0 1 1,-1-1 0,6-2 0,3-2 21,0 0 1,0-1 0,-1-1-1,0 0 1,0 0 0,0-1-1,-1 0 1,0 0 0,-1-1-1,0-1 1,0 1 0,6-12-1,-3 3 14,0 0-1,-2 0 0,0-1 0,-1-1 1,0 1-1,5-27 0,17-60-42,-24 92-107,-2 21-68,1 27-83,-4-27 274,9 208-167,-2-24 248,5-257 668,-3 16-645,33-94 0,-35 123-137,1 0 0,0 1 0,2 0 0,0 1 0,1 0 0,1 1 0,16-17 0,-24 30 0,-1 1 0,1-1 0,0 1-1,1 0 1,-1 1 0,0-1 0,1 1-1,8-3 1,-13 5 14,1 0 0,0 1 0,0-1 0,-1 1 0,1 0 0,0-1 0,0 1-1,0 0 1,0 0 0,0 0 0,-1 0 0,1 1 0,0-1 0,0 0 0,0 1 0,-1-1-1,1 1 1,0 0 0,0-1 0,-1 1 0,1 0 0,-1 0 0,1 0 0,-1 0 0,1 1 0,-1-1-1,0 0 1,1 0 0,-1 1 0,0-1 0,2 3 0,1 4-5,0-1 0,-1 1 0,0 0 0,0 0 0,-1 1 0,0-1 1,0 0-1,-1 1 0,0-1 0,0 1 0,-1-1 0,0 1 0,-1-1 0,0 1 0,0-1 0,-4 13 1,-2 5 39,-1-1 0,-1 0 1,-24 45-1,27-63 261,3-12-110,2-22 11,2 19-132,-1-16 6,2-1 1,1 0-1,1 1 1,14-47-1,-14 56-77,2 0 1,0 1-1,1-1 0,0 1 0,1 0 1,1 1-1,0 0 0,20-23 0,-25 32-4,1 1-1,-1-1 1,1 1-1,-1-1 0,1 1 1,0 1-1,0-1 0,0 1 1,0-1-1,1 2 0,-1-1 1,1 0-1,-1 1 1,1 0-1,-1 1 0,9-1 1,-11 1 6,1 1 1,-1-1-1,0 1 0,0 0 1,0 0-1,0 0 1,0 0-1,0 0 1,0 1-1,0-1 0,-1 1 1,1 0-1,0 0 1,-1 0-1,1 0 1,-1 0-1,0 1 1,0-1-1,0 1 0,0-1 1,0 1-1,-1 0 1,1 0-1,-1 0 1,1 0-1,-1 0 1,0 0-1,0 0 0,0 5 1,2 6-7,-1 0 1,0 0 0,-1 0-1,-1 0 1,-1 18-1,-15 69-7,2-16 36,13-83-7,1 0-1,0 0 0,0-1 0,0 1 1,0 0-1,0 0 0,0 0 0,0 0 1,1 0-1,-1-1 0,1 1 1,-1 0-1,1 0 0,0-1 0,0 1 1,0 0-1,0-1 0,0 1 0,0-1 1,2 2-1,-1-1 3,0 0 0,0-1 0,0 0 0,1 1 0,-1-1 1,1 0-1,-1 0 0,1 0 0,-1 0 0,1-1 0,0 1 0,4 0 0,2-1 19,1 0 0,0 0-1,-1-1 1,1 0 0,0-1-1,17-5 1,-11 2 20,1-2-1,-1 0 1,0-1 0,-1 0-1,0-1 1,0-1 0,-1 0-1,0-1 1,-1-1 0,0 0-1,-1-1 1,14-17 0,-14 13 9,-1 0 0,-1-1 0,0 0 0,-2-1 0,0 0 1,-1 0-1,0-1 0,-2 0 0,-1 0 0,3-25 0,-6 38-30,4-53 144,-5 54-151,0 0 1,-1 1 0,1-1 0,-1 0 0,0 1-1,-1-1 1,1 1 0,-4-7 0,5 11-18,0 0 0,-1 1-1,1-1 1,0 1 0,-1-1 0,1 1 0,0-1 0,-1 0 0,1 1 0,-1-1 0,1 1 0,0-1 0,-1 1 0,0 0 0,1-1 0,-1 1 0,1 0 0,-1-1 0,1 1 0,-1 0 0,0-1-1,1 1 1,-1 0 0,0 0 0,1 0 0,-1 0 0,0 0 0,1 0 0,-1 0 0,1 0 0,-1 0 0,0 0 0,1 0 0,-1 0 0,0 0 0,1 0 0,-1 1 0,0-1 0,1 0 0,-1 0 0,1 1-1,-1-1 1,0 1 0,-2 1-18,0 0-1,1 0 0,-1 1 0,1-1 1,0 1-1,0-1 0,-3 5 1,-5 10-13,1 1 1,1 0 0,0 1-1,1 0 1,1 0-1,-4 23 1,-13 121-116,23-158 148,-2 8-2,1-1 1,0 1 0,1 0 0,3 18-1,-2-27 3,0 0-1,0 0 1,0 0-1,1 0 0,-1-1 1,1 1-1,0 0 1,0-1-1,0 1 1,1-1-1,-1 0 1,1 0-1,0 0 0,0 0 1,0 0-1,0-1 1,7 5-1,-4-4 26,0 0 0,0 0 0,0 0 0,1-1 0,-1 0 0,1 0 0,-1-1 0,1 0 0,0 0 0,-1-1 0,1 1 0,0-2 0,-1 1 0,1-1 0,0 0-1,-1 0 1,1 0 0,-1-1 0,11-4 0,5-4 7,-1 0 0,0-2 0,0 0 0,23-19 0,-38 29-672,-7 12 257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8:5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67 548 2713,'-16'70'1505,"16"-70"-1378,0 0 0,1 0-1,-1 0 1,0 0-1,0 0 1,0 0 0,0 0-1,1-1 1,-1 1 0,0 0-1,0 0 1,0 0-1,0 0 1,1 0 0,-1 0-1,0 0 1,0 0 0,0 0-1,1 0 1,-1 0 0,0 0-1,0 1 1,0-1-1,0 0 1,1 0 0,-1 0-1,0 0 1,0 0 0,0 0-1,0 0 1,0 0 0,1 0-1,-1 1 1,0-1-1,0 0 1,0 0 0,0 0-1,0 0 1,0 0 0,0 1-1,1-1 1,-1 0 0,0 0-1,0 0 1,0 0-1,0 1 1,0-1 0,0 0-1,0 0 1,0 0 0,0 1-1,0-1 1,0 0 0,0 0-1,0 0 1,0 0-1,0 1 1,0-1 0,0 0-1,0 0 1,-1 0 0,1 0-1,0 1 1,0-1-1,0 0 1,20-14 1563,-11 7-1541,29-21 407,8-7 211,66-61 1,-99 83-682,0-1-1,-1 0 0,-1-1 1,0 0-1,-1-1 0,0-1 1,-2 1-1,0-1 0,7-23 1,-3 1 112,-2-2 0,-1 1 0,-3-1 0,3-59 1,-9 100-200,0 0 1,0-1 0,0 1 0,0 0-1,0 0 1,0 0 0,0 0 0,0-1 0,0 1-1,0 0 1,0 0 0,0 0 0,0-1-1,0 1 1,0 0 0,0 0 0,0 0 0,0 0-1,0-1 1,-1 1 0,1 0 0,0 0-1,0 0 1,0 0 0,0-1 0,0 1 0,0 0-1,0 0 1,-1 0 0,1 0 0,0 0-1,0 0 1,0 0 0,0-1 0,-1 1 0,1 0-1,0 0 1,0 0 0,0 0 0,0 0-1,-1 0 1,1 0 0,0 0 0,-9 6-127,-5 13-112,5 4 120,1 0 1,2 1 0,-6 38-1,5-27 51,-28 150-230,-29 139 18,-25-6 394,82-294 13,-2 0 0,0-1 0,-2-1 1,0 1-1,-28 39 0,38-61-56,-1 1 0,1 0 0,-1-1 0,1 1 0,-1-1 0,0 1-1,1-1 1,-1 0 0,0 0 0,0 0 0,0 0 0,0 0 0,0 0 0,0 0 0,0-1 0,0 1 0,0-1 0,-4 1 0,5-1 7,-1-1 1,0 1 0,0 0-1,0-1 1,1 0-1,-1 1 1,0-1 0,1 0-1,-1 0 1,0 0-1,1 0 1,-1 0-1,1 0 1,0 0 0,-1-1-1,1 1 1,0 0-1,0-1 1,0 1-1,0-1 1,0 0 0,-1-1-1,-1-3 18,-1-1 0,1 0 1,0 0-1,1 0 0,0 0 0,0 0 0,1 0 0,-1-1 1,2 1-1,-1 0 0,1-9 0,1 5-53,0 0-1,1 0 1,0 1-1,1-1 0,0 0 1,8-18-1,0 8-50,2-1-1,0 1 0,1 1 0,0 1 0,2 0 1,19-18-1,44-41-6,99-103 14,-165 169 5,-10 9 1,-1 1-1,1 0 1,0-1-1,0 0 0,-1 0 1,0 1-1,1-1 1,-1-1-1,0 1 0,-1 0 1,1 0-1,0-1 1,-1 1-1,1-6 0,-6 4 354,1 3-1309,2-1-3615,1 2 2749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1000,'-69'72'1278,"66"-70"-1043,0 1-1,0-1 1,0 1 0,0-1 0,0 0-1,-6 2 1,-8-1 3120,11-3-1145,3-1 1521,8-1-2231,16-2-1076,185-22 774,-188 24-1045,25-5-1,-37 5-66,0 1 1,-1-1-1,1 0 0,-1 0 1,1 0-1,-1-1 0,0 0 1,6-5-1,-11 8-74,0 0 1,0 0-1,1 0 1,-1 0-1,0 0 0,0 0 1,0 0-1,0 0 1,0 0-1,1 0 0,-1 0 1,0 0-1,0 0 1,0 0-1,0-1 0,0 1 1,0 0-1,0 0 1,0 0-1,0 0 1,1 0-1,-1 0 0,0 0 1,0-1-1,0 1 1,0 0-1,0 0 0,0 0 1,0 0-1,0 0 1,0-1-1,0 1 0,0 0 1,0 0-1,0 0 1,0 0-1,0 0 0,0-1 1,0 1-1,0 0 1,0 0-1,0 0 0,0 0 1,0 0-1,-1 0 1,1-1-1,0 1 0,0 0 1,0 0-1,0 0 1,0 0-1,0 0 0,-4-1-1029,1 1-4193,1 0 2665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8:5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18 1744,'-1'-1'279,"1"0"-1,0 0 0,0 0 0,-1 0 0,1 0 0,-1 0 0,1 0 1,-1 0-1,1 0 0,-1 1 0,0-1 0,1 0 0,-1 0 1,0 0-1,0 1 0,0-1 0,1 0 0,-1 1 0,-1-2 0,0 2-62,1 0 0,0 0-1,0 0 1,-1 0 0,1 0-1,0 1 1,0-1 0,-1 0-1,1 1 1,0-1 0,0 1-1,0-1 1,-1 1-1,1-1 1,0 1 0,0 0-1,-1 1 1,-14 8 163,1 2 0,1 0 0,0 0 0,1 2 0,0-1 0,-20 30 0,18-20-226,0 1 0,2 1 1,-19 52-1,11-9-210,3 1 1,-15 123 0,30-168 75,1 0 0,2 46 0,0-62 22,1 1 0,0-1-1,1 1 1,0-1-1,0 0 1,1 0-1,0 0 1,0 0-1,1 0 1,0-1-1,9 12 1,-10-16-22,0 0 0,0 0-1,0-1 1,1 1 0,-1-1 0,1 0 0,-1 0 0,1 0 0,0 0 0,0-1-1,0 0 1,0 1 0,0-1 0,0-1 0,0 1 0,0-1 0,1 1 0,-1-1-1,0-1 1,0 1 0,0 0 0,0-1 0,1 0 0,-1 0 0,6-3 0,21-9-193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8:5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81 259 2929,'-63'-44'2583,"61"43"-2344,1-1 0,-1 1 0,1 0 0,0 0 1,0-1-1,0 1 0,0 0 0,0-1 0,0 1 0,0-1 0,0 0 1,0 1-1,1-1 0,-1 0 0,1 1 0,-1-1 0,1 0 0,0 0 1,0 1-1,-1-1 0,1 0 0,1-3 0,0 1 113,0 1 1,0-1-1,0 1 1,0 0-1,1-1 0,0 1 1,3-5-1,1-1-33,0 1 0,1-1 0,0 1 0,1 0 0,0 1 0,0 0-1,11-7 1,-16 11-315,0 1 0,0 0 0,0 0-1,0 1 1,1-1 0,-1 1-1,1 0 1,-1-1 0,1 1 0,-1 1-1,1-1 1,-1 1 0,1-1 0,0 1-1,-1 0 1,1 0 0,0 0-1,-1 1 1,1 0 0,0-1 0,-1 1-1,1 0 1,-1 1 0,6 2 0,-7-3-11,0 1 0,0 0 1,0-1-1,0 1 1,0 0-1,-1 0 1,1 0-1,-1 0 1,1 1-1,-1-1 1,0 0-1,0 1 1,0-1-1,0 1 1,0-1-1,-1 1 1,1-1-1,-1 1 1,0-1-1,1 1 0,-1 0 1,0-1-1,-1 4 1,0 4 0,0 1 0,-1-1 0,-1 0 0,-4 15 0,-9 15 70,-35 63 0,32-67-3,1 0 1,-16 47-1,34-74 212,6-11 397,9-13 381,3-12-268,-2-1 0,20-47 0,-9 19-484,18-49-28,-34 76-253,0 1 0,2 0 0,1 1-1,27-39 1,-37 58-367,-12 19 200,-8 20 134,3-8-25,-17 48 0,11-17-23,-13 41 13,29-84 49,0 0 1,1 0-1,1 0 0,0 0 1,1 0-1,1 19 0,-1-27 14,1 1 0,-1-1 0,1 1-1,0-1 1,0 0 0,0 1-1,0-1 1,0 0 0,1 0-1,0 1 1,-1-1 0,1-1 0,0 1-1,1 0 1,-1 0 0,0-1-1,1 1 1,-1-1 0,1 0-1,0 0 1,0 0 0,0 0-1,0 0 1,0-1 0,0 1 0,1-1-1,-1 0 1,0 0 0,1 0-1,-1 0 1,1-1 0,-1 1-1,6-1 1,-3 0-160,0 0 0,1-1 0,-1 0 1,0 0-1,0-1 0,0 1 0,0-1 0,0-1 0,0 1 0,0-1 0,-1 0 0,1 0 1,-1-1-1,0 1 0,0-1 0,0-1 0,-1 1 0,5-5 0,4-8-3168,-5 5 1220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0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8 1824,'-7'-8'7776,"7"11"24,6 8-3203,3 2-6435,-1-1 1823,-1-1 0,0 2 0,0-1 0,-2 0 0,1 1 0,4 19 0,-6-8 6,-1 0 1,-2 0-1,-1 0 1,0 0-1,-2 0 1,-6 31 0,-39 140 39,44-186-29,-9 33 72,-3-1 0,-1 0 0,-2-2 0,-2 1 0,-2-2 0,-1-1-1,-1-1 1,-3-1 0,-34 36 0,40-53 175,12-12 5,9-6-247,0 0-1,0 0 1,0 0-1,0 0 1,0 0-1,0 0 1,1-1-1,-1 1 0,0 0 1,0 0-1,0 0 1,0 0-1,0 0 1,0 0-1,0 0 1,0 0-1,0 0 1,0 0-1,0 0 1,0 0-1,0 0 1,0-1-1,0 1 1,0 0-1,0 0 1,0 0-1,0 0 1,0 0-1,0 0 1,0 0-1,0 0 1,0 0-1,0 0 1,0 0-1,0 0 1,0 0-1,0-1 1,0 1-1,0 0 1,0 0-1,0 0 1,0 0-1,-1 0 0,1 0 1,0 0-1,0 0 1,0 0-1,0 0 1,0 0-1,0 0 1,0 0-1,0 0 1,0 0-1,0 0 1,0 0-1,0 0 1,0 0-1,-1 0 1,1 0-1,0 0 1,0 0-1,0 0 1,0 0-1,0 0 1,0 0-1,0 0 1,5-12-291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0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29 140 3585,'-8'-5'1577,"6"3"-696,-1 0 0,1 1 0,-1-1 0,1 0 0,0 0 0,0 0 1,-3-4-1,17 4 2674,13 1-2453,42 1-210,-1-3-1,0-4 1,-1-2 0,125-34 0,-185 42-861,-1 0 0,1 0 0,0-1 0,-1 0 0,0 0 0,1 0 0,-1-1-1,0 1 1,0-1 0,0 0 0,0 0 0,-1 0 0,1-1 0,-1 1 0,0-1 0,5-7 0,-18 17-3031,-2 10 1935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0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3513,'1'-2'2472,"11"1"849,6 0-680,15-1-425,5-3-360,10-2-663,3-1-217,1 0-448,-8 1-128,-8 1-136,-12-1-32,-13 1-304,-1-2-528,-5 6 392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1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64 344 4025,'-1'-1'301,"1"1"0,-1-1 0,0 1-1,0-1 1,0 1 0,1-1 0,-1 0 0,0 1 0,1-1 0,-1 0 0,1 1-1,-1-1 1,1 0 0,-1 0 0,1 0 0,-1 0 0,1 0 0,0 1 0,-1-1 0,1-1-1,19 1 1856,-3 2-2352,31 0 578,1-1 0,49-8 1,-81 6-197,1-1 1,0 0 0,-1-2-1,0 0 1,0-1 0,0 0-1,-1-1 1,0-1 0,20-13 0,-29 16-60,-1 0 0,0 0 0,0 0 1,0 0-1,-1-1 0,1 0 0,-1 0 1,-1 0-1,1 0 0,-1-1 0,0 1 1,-1-1-1,1 0 0,1-10 0,-1 1 180,-1 0-1,-1 0 0,0 0 0,-1 0 1,-2-22-1,1 36-261,1-1 0,0 0 0,-1 0-1,0 1 1,1-1 0,-1 0 0,0 1 0,0-1 0,-1 1 0,1-1 0,-2-2 0,3 5-40,-1 0-1,1-1 1,0 1 0,-1 0 0,1-1-1,0 1 1,-1 0 0,1 0 0,0-1-1,-1 1 1,1 0 0,-1 0 0,1 0-1,-1 0 1,1 0 0,0-1 0,-1 1-1,1 0 1,-1 0 0,1 0 0,-1 0-1,1 0 1,-1 0 0,1 0 0,-1 1-1,0-1-8,-1 1 0,1 0 0,0-1 0,0 1 0,0 0 0,0 0 0,0 0 0,0 0 1,0 0-1,0 0 0,1 0 0,-1 0 0,-1 1 0,-4 10-38,0-1 0,0 1 1,1 0-1,-5 20 1,-8 19-37,-122 241-83,80-174 158,25-47 76,-78 118 1,112-187-71,-27 32 131,27-32-105,-1-1-1,0 1 1,0 0 0,0-1-1,-1 1 1,1-1 0,0 0-1,0 1 1,-1-1 0,1 0 0,-1-1-1,1 1 1,-4 0 0,5 0-9,0-1 0,1 0 0,-1 0-1,0 0 1,0 0 0,1-1 0,-1 1 0,0 0 0,0 0 0,1 0 0,-1 0 0,0-1 0,1 1 0,-1 0 0,0-1 0,1 1 0,-1-1 0,0 1 0,1 0 0,-1-1 0,1 0 0,-1 1 0,1-1 0,-1 0 0,0-1 7,0 0-1,0 0 1,0 0 0,0 1-1,1-1 1,-1 0 0,1 0-1,0 0 1,-1-3 0,1-3 30,0 0 0,1 0 0,2-15 0,1 10-59,-1 1 0,2 0-1,0 0 1,0 0 0,1 0-1,1 1 1,0 0 0,0 1-1,1-1 1,11-10 0,-7 9-19,0 0 0,0 1 0,1 1 0,1 0 0,-1 0 0,2 2 0,20-11 0,-32 18 14,0 0-1,0 0 0,0 0 1,1 0-1,-1 0 1,0 0-1,0 1 1,1 0-1,-1-1 1,0 1-1,1 1 1,3-1-1,-5 1 1,0 0-1,0-1 0,0 1 1,0 0-1,0 0 1,0 0-1,-1 0 1,1 0-1,0 1 0,0-1 1,-1 0-1,1 1 1,-1 0-1,3 2 0,0 3-6,0 1 0,0 0 0,0 0 0,-1 0 0,0 1 0,-1-1 0,2 11 0,-3-14 14,0 1 0,1-1 0,0 0 0,0 1 0,0-1 0,6 9 1,-6-12 1,-1 0 0,1 0 1,0 0-1,-1-1 1,1 1-1,0-1 1,0 1-1,0-1 0,0 0 1,0 1-1,1-1 1,-1 0-1,0-1 1,1 1-1,-1 0 0,0-1 1,1 1-1,3 0 1,-1-1 6,0 0 0,0 0 1,0 0-1,1-1 0,-1 1 0,0-1 1,0 0-1,0-1 0,0 1 1,0-1-1,0 0 0,0-1 1,8-4-1,-6 1 8,0 1-1,0-2 1,0 1 0,-1 0 0,0-1 0,0 0 0,6-11-1,2-8 50,-1 1-1,-1-2 1,17-54-1,-26 73-48,-1 1 0,0-2 0,0 1 0,0 0-1,-1 0 1,0-1 0,0 1 0,-1 0 0,-2-14 0,2 22-17,0-1 0,0 0 0,0 1 1,0-1-1,0 0 0,0 1 1,0-1-1,0 0 0,0 1 1,0-1-1,0 1 0,-1-1 1,1 0-1,0 1 0,-1-1 1,1 1-1,0-1 0,-1 1 1,1-1-1,0 1 0,-1-1 1,1 1-1,-1-1 0,1 1 1,-1 0-1,1-1 0,-1 1 1,0 0-1,1-1 0,-1 1 1,1 0-1,-1 0 0,0-1 1,1 1-1,-1 0 0,1 0 1,-1 0-1,0 0 0,1 0 0,-1 0 1,0 0-1,1 0 0,-1 0 1,0 1-1,-1-1-7,0 2-1,0-1 1,1 0 0,-1 0-1,0 0 1,1 1-1,-1-1 1,1 1 0,0 0-1,-1-1 1,1 1 0,-2 3-1,-11 24-21,1 1 0,1 0 0,2 0 1,1 1-1,-6 43 0,12-57 26,1 0 1,0 31 0,2-44 2,0 0 0,1-1 0,-1 1 0,0 0 0,1-1 0,0 1 0,0 0 0,0-1 1,0 0-1,1 1 0,0-1 0,-1 0 0,1 1 0,0-1 0,0 0 0,1 0 0,-1-1 0,1 1 0,5 4 0,-7-6 5,1 0-1,0 0 1,0 0-1,0-1 1,0 1-1,0-1 0,0 1 1,0-1-1,0 0 1,0 0-1,0 0 1,0 0-1,0 0 0,1 0 1,-1-1-1,0 1 1,0-1-1,0 1 0,-1-1 1,1 0-1,0 1 1,0-1-1,3-2 1,2-2 21,0 0 0,0-1 0,0 1 1,7-9-1,4-5 39,-1-1 0,-1-1 1,-1-1-1,19-36 0,41-101 136,-50 104-156,83-169 54,-106 221-103,0 0 0,-1-1 1,1 1-1,-1-1 1,0 0-1,1-5 0,-5 33-88,-1 1-1,0-1 1,-15 41 0,-35 78 33,16-47 18,-19 80 120,56-175-77,1 0-1,-1 0 1,1 1 0,0-1 0,0 0 0,-1 0 0,1 0 0,0 0 0,0 0 0,0 0 0,0 0 0,0 1 0,1-1 0,-1 0 0,0 0 0,0 0 0,1 0 0,-1 0 0,1 0-1,-1 0 1,1 0 0,-1 0 0,1 0 0,0 0 0,0 1 0,1-1-38,-1-1 0,1 1 0,-1 0 0,1-1 0,0 1 0,-1-1 0,1 1-1,0-1 1,-1 0 0,1 0 0,0 0 0,-1 0 0,1 0 0,0 0 0,-1 0 0,3-1 0,19-6-888,-1-10 354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1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12 142 3033,'-11'-2'9527,"18"-4"-6258,30-9-3993,-27 11 1704,14-4-564,37-7 0,-46 13-345,-1-1 1,0-1 0,0 0 0,0-1-1,0 0 1,-1-1 0,0-1 0,20-13-1,-32 19-51,1 0 0,-1 0 0,0 0-1,1-1 1,-1 1 0,0 0 0,0-1-1,0 1 1,0-1 0,-1 0 0,1 1-1,0-1 1,0 0 0,-1 1-1,0-1 1,1 0 0,-1 0 0,0 1-1,1-5 1,-1 6-13,-1 0 0,1 0-1,0 0 1,0 0 0,0 0 0,0 0 0,0 0-1,0 0 1,0-1 0,0 1 0,-1 0-1,1 0 1,0 0 0,0 0 0,0 0 0,0 0-1,0 0 1,0 0 0,-1 0 0,1 0-1,0 0 1,0 0 0,0 0 0,0 0-1,0 0 1,0 0 0,-1 0 0,1 0 0,0 0-1,0 0 1,0 0 0,0 0 0,0 0-1,0 0 1,-1 0 0,1 0 0,0 0-1,0 0 1,0 0 0,0 1 0,0-1 0,0 0-1,0 0 1,-1 0 0,1 0 0,0 0-1,0 0 1,0 0 0,0 0 0,0 1 0,0-1-1,0 0 1,0 0 0,0 0 0,0 0-1,0 0 1,0 1 0,0-1 0,0 0-1,0 0 1,0 0 0,0 0 0,0 0 0,0 1-1,-5 8-15,1 1 0,0 0-1,1 0 1,0 0 0,1 1 0,0-1-1,0 1 1,1-1 0,1 1 0,0-1-1,2 19 1,1-5 10,1-1 0,1 1 1,1-1-1,12 29 0,-17-49 66,1 1-1,-1-1 1,0 1-1,0-1 1,0 1 0,0 0-1,-1-1 1,0 1 0,1 0-1,-1 0 1,-1-1 0,1 1-1,0 0 1,-1-1 0,0 1-1,0 0 1,0-1 0,0 1-1,0-1 1,-1 0-1,0 1 1,0-1 0,0 0-1,0 0 1,0 0 0,0 0-1,-1 0 1,1-1 0,-1 1-1,0-1 1,0 0 0,0 1-1,0-1 1,0-1 0,0 1-1,-1 0 1,1-1-1,-7 2 1,4-1 90,0-1 0,0-1 0,0 1 0,0-1-1,0 0 1,0 0 0,0-1 0,-10-2 0,13 2-280,0 0-1,0 0 1,1 0 0,-1 0 0,0 0 0,1-1-1,-1 1 1,-4-4 0,6 4-216,0 0 1,0 0 0,0-1-1,0 1 1,0 0 0,1 0-1,-1-1 1,0 1 0,0 0-1,1-1 1,-1 1-1,1-1 1,0 1 0,-1-1-1,1 1 1,0-1 0,0-2-1,1-20-2545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1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 3705,'-4'-8'2712,"1"10"-271,1 6-929,1 6-720,1 3-79,-3 4-233,2 5-168,-1 7-392,-1 0-1785,4 8 1329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71 2881,'-7'7'2014,"9"-12"291,16-16 1371,-8 13-3142,1 1 0,-1 0 0,1 1 0,18-8 0,-25 12-516,-1 1 1,1 0-1,0-1 1,-1 1-1,1 0 1,0 1-1,0-1 1,0 1 0,-1 0-1,1 0 1,0 0-1,0 0 1,0 0-1,0 1 1,-1 0-1,1 0 1,0 0-1,0 0 1,3 3-1,-5-3-23,0 0 0,0 1 0,-1 0 0,1-1 0,-1 1 0,0 0 0,1-1 0,-1 1 0,0 0 0,0 0 0,0 0 0,0 0-1,-1 0 1,1 1 0,0-1 0,-1 0 0,1 0 0,-1 0 0,0 0 0,0 1 0,0-1 0,0 0 0,0 0 0,0 0 0,-1 3 0,-2 6-2,1 0 1,-1-1-1,-9 21 1,-37 75 117,-19 48 173,66-147-184,1-5-25,1-1-1,0 1 1,-1-1 0,1 0 0,-1 1 0,0-1 0,1 0-1,-1 1 1,0-1 0,0 0 0,0 0 0,0 0 0,0 0 0,0 0-1,-1 2 1,1-5 205,0 0 0,0 0 0,1 0-1,-1 0 1,1 0 0,0 0 0,-1 0-1,1-4 1,1-7 2,0 0 1,0 0-1,1 0 0,1 0 1,0 1-1,1-1 0,11-23 1,-1 7-228,35-52 1,-38 64-58,1 1 0,1 1 1,22-22-1,-31 33-10,0 0 0,1 0 0,0 0 0,0 1 0,0-1 0,0 1-1,0 1 1,0-1 0,1 1 0,-1 0 0,1 0 0,0 1 0,0-1 0,-1 1 0,1 0 0,7 1 0,-11 0 1,0 0 1,-1 0-1,1 1 1,0-1-1,-1 1 0,1-1 1,0 1-1,-1 0 1,1 0-1,-1 0 0,1 0 1,-1 0-1,0 0 1,1 0-1,-1 0 0,0 0 1,0 1-1,0-1 0,0 0 1,0 1-1,0-1 1,0 1-1,0-1 0,-1 1 1,1-1-1,0 1 1,-1 0-1,0-1 0,1 1 1,-1 0-1,0 0 1,0-1-1,0 1 0,0 0 1,0 2-1,0 8-35,-1 1 0,-1-1 0,-5 23 0,5-27 33,-3 14 25,0 0 0,-2-1 0,-1 0-1,0 0 1,-1-1 0,-22 36 0,30-56-3,1 0 0,0 1-1,0-1 1,0 0 0,0 1 0,-1-1 0,1 1 0,0-1 0,0 0-1,0 0 1,-1 1 0,1-1 0,0 0 0,-1 1 0,1-1 0,0 0 0,-1 0-1,1 0 1,0 1 0,-1-1 0,1 0 0,0 0 0,-1 0 0,1 0-1,-1 0 1,1 0 0,0 0 0,-1 0 0,1 0 0,-1 0 0,1 0-1,0 0 1,-1 0 0,0 0 0,-4-13 254,4-23 40,2 22-288,1 0-1,1 0 1,0 0-1,1 1 1,0-1 0,1 1-1,1 0 1,0 0-1,0 0 1,1 1 0,1 0-1,0 0 1,1 1-1,0 0 1,1 1 0,0 0-1,21-16 1,-27 24-31,0-1 1,0 1-1,0 0 1,0 1 0,1-1-1,-1 1 1,0 0-1,1 0 1,-1 0-1,1 0 1,-1 1-1,6 0 1,-8 0 5,0 0 1,0 1-1,0-1 1,0 0-1,-1 1 0,1 0 1,0-1-1,0 1 1,-1 0-1,1 0 0,0 0 1,-1 0-1,1 0 1,-1 0-1,1 1 0,-1-1 1,0 0-1,1 1 1,-1-1-1,0 1 1,0 0-1,0-1 0,0 1 1,-1 0-1,1-1 1,0 1-1,-1 0 0,1 0 1,-1 0-1,1-1 1,-1 1-1,0 2 0,1 10-28,0-1 1,-2 0-1,0 1 0,0-1 0,-5 21 0,-21 66 0,19-80 27,6-14-524,0-1 0,0 1 1,0 0-1,-1 11 0,3-12-396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 2032,'-1'0'41,"1"0"0,0 0 0,0-1-1,0 1 1,0 0 0,0 0 0,1 0-1,-1-1 1,0 1 0,0 0 0,0 0-1,0 0 1,0 0 0,0-1 0,0 1-1,0 0 1,0 0 0,0 0 0,0-1 0,1 1-1,-1 0 1,0 0 0,0 0 0,0 0-1,0 0 1,1 0 0,-1-1 0,0 1-1,0 0 1,0 0 0,0 0 0,1 0-1,-1 0 1,0 0 0,0 0 0,0 0-1,1 0 1,-1 0 0,0 0 0,0 0-1,0 0 1,1 0 0,-1 0 0,0 0-1,0 0 1,0 0 0,1 0 0,-1 0-1,0 0 1,0 0 0,0 0 0,2 14 537,-5 24-238,-8 4 1621,-1-1 0,-33 76 0,22-63-311,22-51-1551,0 0 1,0-1 0,0 1-1,0 0 1,0 0 0,1 0 0,-1-1-1,1 1 1,0 0 0,0 5-1,0-7-74,1 1-1,0-1 0,-1 0 1,1 1-1,0-1 0,0 0 1,0 1-1,0-1 0,0 0 1,0 0-1,0 0 1,0 0-1,0 0 0,1 0 1,-1 0-1,0-1 0,1 1 1,-1 0-1,0-1 0,1 1 1,2 0-1,-2 0-131,1 0 0,0 0 0,0 0 0,0-1 0,0 1-1,0-1 1,0 0 0,0 0 0,0 0 0,0 0 0,0 0 0,3-1 0,16-6-477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 1736,'-2'0'-218,"-8"0"1890,14 0 3566,15 3-430,-4-1-4525,-1 0 0,1 0 0,-1-2 0,1 0 0,-1 0 0,1-1 0,-1-1 0,0 0 0,17-6 0,8-2 171,-19 5 127,38-15-1,-53 16-261,-11 3-2501,4 1 1327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78 3841,'-1'-16'4433,"-2"-1"-392,3 0-2721,0 1-480,6 9-776,2 2 352,0 14-360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2689,'-29'47'2199,"22"-40"1046,5-11-1379,3-7 568,0 9-2217,1 0 0,-1 0 0,1 0 1,0 0-1,-1 1 0,1-1 0,0 0 0,0 1 0,0-1 0,1 1 0,2-2 0,-5 3-212,1 0 0,-1-1 1,1 1-1,-1 0 0,1 0 0,-1 0 1,1 0-1,-1 0 0,1 0 0,-1 0 1,1 0-1,-1 0 0,1 0 0,-1 0 0,1 0 1,-1 0-1,1 0 0,-1 0 0,1 1 1,-1-1-1,1 0 0,-1 0 0,0 0 1,1 1-1,0 0-8,-1 0 1,1 0-1,0 0 1,-1 0-1,0 0 1,1-1-1,-1 1 1,0 0-1,1 0 1,-1 1-1,0-1 1,0 0-1,0 0 0,0 0 1,0 0-1,0 2 1,-1 14 19,-1 0-1,-1 0 1,-1 0 0,-10 28-1,-30 61 108,39-95-61,0 0 0,0-1 1,-1 1-1,-1-1 0,1-1 1,-2 1-1,-14 14 0,10-18 641,6-11 630,5 3-1191,1 0 1,0 1-1,-1-1 1,1 0 0,0 0-1,0 1 1,0-1 0,0 0-1,1 0 1,-1 0 0,1-2-1,12-37 225,2 0 0,28-55 0,-38 84-373,1 1 0,0 0 0,0 0 0,1 1 0,0-1 0,1 2-1,0-1 1,1 1 0,0 0 0,0 1 0,1 0 0,0 1 0,13-8-1,-21 14-4,0-1-1,0 1 0,0 0 1,0 1-1,0-1 1,0 0-1,0 1 0,1-1 1,-1 1-1,0-1 0,0 1 1,0 0-1,1 0 0,-1 0 1,0 0-1,0 0 0,0 1 1,1-1-1,2 2 1,-3-1-5,0 0 1,-1 0 0,1 1-1,0-1 1,-1 1 0,0-1-1,1 1 1,-1-1 0,0 1-1,1 0 1,-1-1 0,0 1-1,0 0 1,-1 0 0,1 0-1,1 4 1,0 2-16,-1 0 0,1 1 0,-2-1 0,1 1 1,-1-1-1,0 0 0,-1 1 0,-3 13 0,-29 94-75,11-50 154,22-65-54,-2 10-76,2-11 43,0 0 0,0 0 0,0 0 0,0 0 1,0 0-1,0 1 0,0-1 0,0 0 0,0 0 1,0 0-1,0 0 0,0 1 0,0-1 0,0 0 0,0 0 1,0 0-1,1 0 0,-1 0 0,0 0 0,0 1 1,0-1-1,0 0 0,0 0 0,0 0 0,0 0 1,1 0-1,-1 0 0,0 0 0,0 0 0,0 0 0,0 0 1,0 0-1,1 1 0,-1-1 0,0 0 0,0 0 1,0 0-1,0 0 0,0 0 0,1 0 0,-1 0 1,0 0-1,0 0 0,0 0 0,0-1 0,1 1 1,-1 0-1,0 0 0,0 0 0,0 0 0,0 0 0,10-3-748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127 194 2561,'0'-7'5615,"-7"17"-3722,-10 26-1871,15-31 387,-25 53 187,-36 84 375,61-136-896,0 0 0,1 0 0,-1 0 0,1 0 0,0 0 0,0 0 0,1 0 1,0 1-1,0 7 0,1-13-46,-1 1 1,0-1-1,1 1 0,-1-1 1,1 1-1,-1-1 0,1 1 1,0-1-1,-1 0 1,1 1-1,0-1 0,0 0 1,0 0-1,0 1 1,0-1-1,0 0 0,2 1 1,-1-1-8,0 0 0,0-1 0,0 1 0,0 0 0,0-1 0,0 0 0,0 1 0,0-1 0,0 0 0,0 0 0,0 0 0,0 0 0,0 0 0,0-1 1,0 1-1,4-1 0,-1-1-278,-1 1 1,1-1-1,0 0 1,0 0 0,-1 0-1,1-1 1,-1 1-1,0-1 1,5-4 0,14-21-863</inkml:trace>
  <inkml:trace contextRef="#ctx0" brushRef="#br0" timeOffset="1">193 67 4265,'-4'-20'5441,"0"4"-2312,1 2-1321,4 7-1120,1-3-416,3 10-968,3 3-5385,0 11 3792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42 9850,'0'-1'97,"1"0"0,-1 0 0,0 0 0,1 0 0,-1 0-1,1 0 1,-1 0 0,1 0 0,0 0 0,-1 0 0,1 0 0,0 0 0,-1 1-1,1-1 1,0 0 0,0 0 0,0 1 0,0-1 0,0 1 0,0-1 0,0 1-1,0-1 1,0 1 0,0 0 0,0-1 0,0 1 0,0 0 0,0 0 0,0-1 0,2 1-1,-1 0-73,0 0 0,-1 0 0,1 0 0,0 0-1,-1 0 1,1 0 0,0 0 0,-1 0 0,1 1-1,-1-1 1,1 0 0,0 1 0,-1 0 0,1-1-1,-1 1 1,0 0 0,1 0 0,-1 0-1,1 0 1,-1 0 0,2 1 0,-2 1-35,1 1 1,-1-1-1,0 1 1,0 0-1,0-1 0,0 1 1,-1 0-1,1-1 1,-1 1-1,0 0 0,0 0 1,-1-1-1,1 1 1,-1 0-1,-1 4 0,-2 9 19,-12 32 0,-30 49 62,-7 21 2356,54-156 1267,2 17-3543,1-1-1,1 1 1,1 1-1,1-1 1,0 1-1,17-30 0,-17 36-159,1 1 0,1-1 0,0 2 0,0-1 0,1 1 0,0 1 0,1 0 0,0 0 0,1 1 0,14-8 0,-23 15-5,1 0-1,-1 0 1,1 0-1,0 1 1,0 0 0,5-2-1,-8 3 8,0 0-1,-1 0 1,1 0-1,0 0 0,0 0 1,0 0-1,-1 0 1,1 0-1,0 0 1,0 0-1,-1 0 0,1 1 1,0-1-1,0 0 1,-1 0-1,1 1 1,0-1-1,-1 1 0,1-1 1,0 1-1,-1-1 1,1 1-1,0-1 1,-1 1-1,1-1 0,-1 1 1,1-1-1,-1 1 1,0 0-1,1-1 0,-1 1 1,0 0-1,1 0 1,-1-1-1,0 1 1,0 0-1,0 0 0,1 1 1,0 9-34,0 0 0,-1 1 0,0-1 1,0 0-1,-1 0 0,-1 1 0,-4 13 0,0 1 33,-21 47 0,14-51 54,5-17 77,8-5-111,0 0 1,-1 0 0,1 0-1,0 0 1,0 0-1,-1-1 1,1 1-1,0 0 1,0 0 0,0 0-1,-1-1 1,1 1-1,0 0 1,0 0-1,0-1 1,0 1-1,-1 0 1,1 0 0,0-1-1,0 1 1,0 0-1,0 0 1,0-1-1,0 1 1,0 0 0,0-1-1,0 1 1,0 0-1,0-1 1,0 1-1,0 0 1,0-1 0,0-11 27,0 0 0,1 0 0,0 1 0,1-1 0,1 0 1,-1 1-1,2-1 0,0 1 0,0 0 0,1 0 0,0 0 0,9-12 1,-9 14-54,1 1 1,1-1 0,-1 1 0,1 0 0,0 1 0,1 0 0,0 0 0,0 1-1,0 0 1,1 0 0,0 1 0,0 0 0,1 0 0,14-4 0,-22 8-2,0 0 0,0 1 0,0-1 0,0 1 0,0-1 0,0 1 0,0 0 0,0 0 0,0 0 0,0 0 0,0 0 0,0 1 0,0-1 0,0 1 0,0-1 0,0 1 0,0-1 0,0 1 0,0 0 0,0 0 0,-1 0 0,1 0 0,0 1 0,2 1 0,-2 0-6,-1-1 1,0 0-1,1 1 1,-1-1-1,0 1 1,0 0-1,-1-1 0,1 1 1,0-1-1,-1 1 1,0 0-1,1 0 1,-1-1-1,0 1 0,-1 0 1,1 0-1,0-1 1,-2 6-1,-15 53-112,12-47 117,0 1 0,1 0-1,1-1 1,1 2-1,0-1 1,0 25-1,2-40-19,0 0 0,0 1 0,0-1 0,0 0 0,0 1-1,0-1 1,0 0 0,0 1 0,0-1 0,0 0 0,0 1 0,0-1 0,0 0 0,0 1-1,0-1 1,0 0 0,1 1 0,-1-1 0,0 0 0,0 0 0,0 1 0,1-1 0,-1 0-1,0 0 1,0 1 0,1-1 0,-1 0 0,0 0 0,0 1 0,1-1 0,-1 0 0,0 0-1,1 0 1,-1 0 0,0 0 0,1 0 0,-1 0 0,0 1 0,1-1 0,-1 0 0,0 0-1,1 0 1,-1 0 0,0 0 0,1-1 0,10-2-596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1568,'-9'11'1942,"1"-1"0,-12 22 0,8-7-932,0 1 1,2 1 0,1 0 0,-7 36 0,9-35-463,5-20-371,0 0 0,1 0 0,0 0 0,0 13 0,1-20-177,0 0 1,0 0-1,0 0 1,0 0-1,0 0 1,0 0-1,0 0 1,0-1-1,0 1 1,1 0-1,-1 0 1,0 0-1,1 0 1,-1 0-1,0-1 1,1 1 0,-1 0-1,1 0 1,-1-1-1,1 1 1,-1 0-1,1-1 1,0 1-1,-1 0 1,1-1-1,0 1 1,0-1-1,-1 1 1,1-1-1,0 1 1,0-1-1,0 0 1,0 1 0,-1-1-1,1 0 1,0 0-1,0 0 1,0 0-1,0 0 1,0 0-1,0 0 1,0 0-1,0 0 1,-1 0-1,1 0 1,0 0-1,0-1 1,0 1-1,0 0 1,0-1 0,-1 1-1,1 0 1,0-1-1,1 0 1,20-12-2122,2-6 894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58 4249,'-4'-15'5145,"3"2"-2368,1-2-1241,2 6-1040,3 4-392,-2 5-784,2 12-304,-4 9 600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14 2264,'23'40'1932,"-23"-40"-1834,0 0 0,0 0 0,0 1 0,0-1 0,1 0 0,-1 1 1,0-1-1,0 0 0,0 0 0,0 1 0,0-1 0,0 0 1,1 0-1,-1 0 0,0 1 0,0-1 0,0 0 0,1 0 0,-1 0 1,0 1-1,0-1 0,1 0 0,-1 0 0,0 0 0,0 0 0,1 0 1,-1 0-1,0 0 0,0 0 0,1 1 0,-1-1 0,0 0 1,0 0-1,1 0 0,-1 0 0,0 0 0,1 0 0,-1-1 0,0 1 1,0 0-1,1 0 0,-1 0 0,0 0 0,0 0 0,1 0 0,-1 0 1,0 0-1,0-1 0,1 1 0,-1 0 0,0 0 0,0 0 1,0-1-1,1 1 0,-1 0 0,0 0 0,0-1 0,0 1 0,0 0 1,1 0-1,-1-1 0,0 1 0,0 0 0,0 0 0,0-1 0,0 1 1,0 0-1,0-1 0,2-2 2081,4 2-2108,0-1 0,0 1 1,0 0-1,1 0 0,-1 0 0,0 1 1,1 0-1,7 1 0,-12-1-69,1 1 0,-1-1 0,0 0 0,0 1-1,1 0 1,-1-1 0,0 1 0,0 0 0,0 0-1,0 0 1,0 0 0,0 1 0,0-1 0,-1 0 0,1 1-1,0-1 1,-1 1 0,1 0 0,-1-1 0,1 1 0,-1 0-1,0 0 1,0 0 0,0 0 0,0 0 0,1 4-1,-1-3 18,0 0-1,-1 1 1,1-1-1,-1 0 1,0 1-1,0-1 1,-1 1-1,1-1 0,-1 0 1,1 0-1,-1 1 1,0-1-1,0 0 1,-1 0-1,1 0 1,-3 5-1,-7 9 304,-1 0 0,-22 24 0,28-34-97,-1 0 0,-1-1 1,1 1-1,-1-1 1,0-1-1,0 0 0,-14 7 1,21-12-139,1 0 1,-1 1 0,1-1 0,-1 0-1,0 0 1,1 1 0,-1-1 0,1 0-1,-1 0 1,0 0 0,1 0 0,-1 0-1,0 0 1,1 0 0,-1 0 0,0 0 0,1 0-1,-1 0 1,-1-1 0,2-8 1285,12-12-462,-9 18-906,1 0 0,-1 0 0,0 0 0,1 1 0,0-1 0,0 1 0,0 0 0,0 0 0,0 1 0,0-1 0,0 1 0,0 0-1,1 0 1,-1 0 0,0 0 0,8 1 0,-10 0-12,1 0 0,-1 0-1,1 0 1,-1 0 0,1 1 0,-1-1-1,1 1 1,-1-1 0,0 1-1,1 0 1,-1 0 0,0 0-1,0 1 1,0-1 0,0 0 0,0 1-1,0-1 1,0 1 0,0 0-1,-1 0 1,1-1 0,0 1-1,-1 0 1,0 1 0,1-1 0,-1 0-1,0 0 1,0 0 0,0 1-1,0-1 1,0 3 0,1 6-3,-1 0 0,0 1 0,0-1 0,-1 0 0,-1 0 0,0 0 0,-1 0 0,1 0 0,-2 0 0,0 0 0,0 0 0,-1-1 0,0 0 0,-1 1 0,0-2 0,-1 1 0,0 0 0,-1-1 0,-12 14 0,-1-1 40,-1-2-1,-1 0 1,-1-1-1,-1-2 1,0 0-1,-35 17 0,54-30 1,0-1-1,-1-1 0,0 1 0,1-1 0,-1 1 0,0-2 0,0 1 0,0-1 0,-8 1 0,13-2-16,0 0 1,1 0-1,-1 0 0,0 0 1,0 0-1,0 0 0,1 0 1,-1-1-1,0 1 0,0 0 1,1-1-1,-1 1 0,0 0 0,1-1 1,-1 1-1,0-1 0,1 1 1,-1-1-1,1 1 0,-1-1 1,0 1-1,1-1 0,0 0 0,-1 1 1,1-1-1,-1 0 0,1 0 1,0 1-1,-1-1 0,1 0 1,0 0-1,0 1 0,0-1 0,0 0 1,0 0-1,-1 1 0,1-1 1,1 0-1,-1 0 0,0 0 1,0 1-1,0-1 0,0 0 0,0 0 1,1 1-1,-1-1 0,1-1 1,0-4 23,1 0 1,0 0 0,1 1-1,-1-1 1,5-6-1,-1 4-34,0 0 0,0 1-1,0 0 1,1 0 0,0 1-1,1 0 1,13-9 0,63-32-56,-66 38 55,42-22 1,-1-3-1,67-52 1,-98 64 17,-1-1 0,-1-1 0,-2-2 0,0 0 0,-2-2 0,20-32 0,-41 60-19,4-7 5,-1 0 0,0 1 1,0-1-1,0-1 1,-1 1-1,0 0 0,0-1 1,-1 0-1,0 0 0,1-9 1,-3 16-12,0 1 0,0-1 0,0 0 0,0 1 0,0-1 0,0 0 0,0 1 0,-1-1 0,1 1 0,0-1 0,0 0 0,-1 1 0,1-1 0,0 1 0,-1-1 0,1 1 1,-1-1-1,1 1 0,0-1 0,-1 1 0,1 0 0,-1-1 0,1 1 0,-1 0 0,1-1 0,-1 1 0,0 0 0,1-1 0,-1 1 0,1 0 0,-1 0 0,0 0 0,1 0 0,-1 0 0,0-1 0,1 1 0,-1 0 0,0 0 0,1 1 1,-1-1-1,1 0 0,-1 0 0,0 0 0,1 0 0,-1 0 0,1 1 0,-1-1 0,0 0 0,1 1 0,-1-1 0,0 1 0,-3 1-37,-1 0 0,1 0 0,0 1 0,0 0 0,-7 5 0,-1 4-6,0 1 0,1 1 0,0 0-1,1 0 1,-10 19 0,15-24 46,0 1-1,1-1 1,0 1 0,1 0 0,0 0 0,1 0 0,0 0-1,0 0 1,1 1 0,0 10 0,1-17 9,0-1-1,0 0 1,1 1-1,-1-1 1,1 0 0,0 1-1,-1-1 1,2 0 0,-1 0-1,0 0 1,1 0 0,-1 0-1,1 0 1,0 0-1,0-1 1,0 1 0,0-1-1,0 1 1,1-1 0,-1 0-1,1 1 1,0-1 0,-1-1-1,1 1 1,0 0 0,0-1-1,4 2 1,-1-2 19,-1 1 0,1-1 1,-1-1-1,1 1 0,-1-1 1,1 0-1,-1-1 0,1 1 1,0-1-1,-1 0 0,1 0 0,-1-1 1,0 0-1,0 0 0,9-4 1,-8 4 154,0-1 1,-1-1-1,1 1 1,0-1-1,-1 0 1,0 0-1,0 0 0,0-1 1,0 0-1,-1 0 1,0 0-1,6-10 1,-7-12 815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239 152 2889,'-35'-121'2144,"35"103"1425,-5 6-793,5 16-2103,0 13-537,-6 27-592,-8 13 39,-6 23 401,-5 3 136,-11-10 96,6 1 25,2-18 23,8-8-32,11-15 96,2-11 72,5-13 80,1-7-520,1-9 72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7 381 2985,'-1'0'147,"1"0"0,0 0 1,-1 0-1,1 0 0,0 0 1,-1 0-1,1 0 1,0-1-1,0 1 0,-1 0 1,1 0-1,0 0 0,0 0 1,-1-1-1,1 1 0,0 0 1,0 0-1,0-1 1,-1 1-1,1 0 0,0 0 1,0-1-1,0 1 0,0 0 1,0 0-1,0-1 1,0 1-1,-1 0 0,1-1 1,0 1-1,0 0 0,0-1 1,0 1-1,0 0 0,0 0 1,0-1-1,0 1 1,1 0-1,-1-1 0,0 1 1,0 0-1,0-1 0,0 1 1,0 0-1,0 0 0,1-1 1,-1 1-1,0 0 1,0 0-1,0-1 0,1 1 1,-1 0-1,0 0 0,1-1 1,21-4 3422,-13 3-4048,31-7 1265,0-2 1,65-26 0,-95 32-725,13-5 250,33-21 0,-49 27-242,-1-1-1,0 1 0,0-1 0,0-1 1,-1 1-1,0-1 0,0 0 1,0 0-1,6-11 0,-3-1 56,0-1-1,-2 0 1,0 0-1,-1-1 1,5-38-1,-6 37-104,-1 1-438,-7 33-367,-6 19 343,-9 30 271,-66 203-100,55-183 335,-29 73 359,47-135-91,8-16 87,6-12 278,15-29-1831,3 10 565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9 4329,'0'0'206,"0"-1"-1,0 1 1,0 0 0,0-1-1,0 1 1,0 0 0,0-1-1,0 1 1,0 0 0,0-1-1,-1 1 1,1 0 0,0-1-1,0 1 1,0 0 0,0 0-1,0-1 1,-1 1 0,1 0-1,0 0 1,0-1 0,-1 1-1,1 0 1,0 0 0,0 0-1,-1-1 1,1 1 0,-10 1 1667,-12 12-2039,18-10 508,-12 9-322,1 1 0,0 0 0,1 1-1,0 1 1,1 0 0,1 1 0,-11 17 0,-67 131-111,54-95 127,21-42-28,2 1 1,-20 57-1,31-76 16,-1-1 0,1 1 1,1-1-1,0 1 0,0 0 1,1-1-1,0 1 0,0 0 1,1 0-1,0-1 0,0 1 0,1 0 1,1-1-1,-1 1 0,5 7 1,-5-12 26,1 0 1,-1-1 0,1 0-1,0 1 1,0-1 0,0 0-1,1 0 1,-1 0 0,1-1-1,-1 1 1,1-1-1,0 0 1,0 0 0,0-1-1,0 1 1,0-1 0,1 1-1,-1-1 1,0-1 0,1 1-1,4 0 1,15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38 2056,'2'-8'1212,"-1"7"-815,0-1 0,-1 0 0,1 1 0,-1-1 0,1 1 0,-1-1 0,0 0 0,1 1 0,-1-1-1,0 0 1,0 1 0,0-1 0,-1 0 0,1 1 0,-1-4 0,1 5-377,0 0-1,0 0 1,0 0-1,0 0 0,0 0 1,0 0-1,0 0 1,-1-1-1,1 1 0,0 0 1,0 0-1,0 0 1,0 0-1,0 0 0,0 0 1,0 0-1,0 0 0,-1 0 1,1 0-1,0 0 1,0 0-1,0 0 0,0 0 1,0 0-1,0 0 1,0 0-1,-1 0 0,1 0 1,0 0-1,0 0 1,0 0-1,0 0 0,0 1 1,0-1-1,0 0 1,0 0-1,-1 0 0,1 0 1,0 0-1,0 0 1,0 0-1,0 0 0,0 0 1,0 0-1,0 0 1,0 1-1,0-1 0,0 0 1,0 0-1,0 0 0,0 0 1,0 0-1,0 0 1,0 0-1,0 1 0,0-1 1,0 0-1,0 0 1,-12 40-34,-9 52 0,15-64 47,-4 27 112,4-19 767,-20 66-1,25-93 387,2-11-2312,-1-3-3963,0 3 2478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83 1624,'0'-1'69,"0"1"0,0 0 0,-1-1-1,1 1 1,0 0 0,-1 0 0,1-1 0,0 1-1,-1 0 1,1 0 0,-1 0 0,1-1 0,0 1-1,-1 0 1,1 0 0,-1 0 0,1 0-1,-1 0 1,1 0 0,0 0 0,-1 0 0,1 0-1,-1 0 1,1 0 0,0 0 0,-1 0-1,1 0 1,-1 1 0,1-1 0,0 0 0,-1 0-1,1 0 1,-1 1 0,1-1 0,0 0-1,-1 0 1,1 1 0,0-1 0,0 0 0,-1 1-1,1-1 1,0 0 0,0 1 0,-1-1 0,1 0-1,0 1 1,0-1 0,0 0 0,0 1-1,-1-1 1,1 1 0,0 0 0,-9 28-95,8-24 299,-22 76 498,-4-1 1,-43 89-1,-8 21 1465,51-123 1939,27-66-4125,0-1 0,0 0 0,0 0 1,0 1-1,0-1 0,0 0 0,0 1 1,0-1-1,-1 0 0,1 0 0,0 1 1,0-1-1,0 0 0,0 0 0,-1 0 1,1 1-1,0-1 0,0 0 0,0 0 1,-1 0-1,1 0 0,0 1 0,0-1 1,-1 0-1,1 0 0,0 0 0,0 0 1,-1 0-1,1 0 0,0 0 0,0 0 1,-1 0-1,1 0 0,0 0 0,-1 0 1,1 0-1,0 0 0,0 0 0,-1 0 1,1 0-1,0 0 0,0 0 0,-1 0 1,1 0-1,0 0 0,0 0 0,-1-1 1,1 1-1,0 0 0,0 0 0,-1 0 1,1-1-1,0 1 0,0 0 0,0 0 1,-1-1-1,-6-13 1527,7-1-1200,1 1 1,0 0-1,1 0 0,1 0 1,0 0-1,10-26 1,-3 10-96,5-12-69,3 0 0,41-72 0,-7 16-156,-36 64-64,-4 6 0,2 0 0,1 1 0,22-30 0,-33 51-13,0 0 1,1 1 0,0 0 0,0-1 0,0 2 0,1-1 0,-1 1 0,1 0 0,0 0 0,0 0 0,1 1 0,-1 0 0,1 0-1,-1 1 1,1 0 0,0 0 0,0 0 0,0 1 0,11-1 0,-17 2 5,0 0 0,1 0 1,-1 0-1,0 0 0,0 0 0,1 0 1,-1 1-1,0-1 0,0 0 0,1 1 1,-1-1-1,0 1 0,0-1 0,0 1 1,0-1-1,1 1 0,-1 0 0,0 0 1,0-1-1,0 1 0,-1 0 0,1 0 1,0 0-1,0 0 0,0 0 0,0 2 1,0-1 1,-1 0 0,1 1 0,-1-1 0,0 0 0,1 1 0,-1-1 0,0 1 1,0-1-1,-1 0 0,1 1 0,-1-1 0,1 0 0,-2 3 0,-1 6 1,-2 0 0,1-1 1,-2 1-1,-10 16 0,-26 30 98,-86 89-1,101-124 26,26-21-96,0 0 1,0 0-1,-1 0 1,1 0-1,-1-1 1,1 1-1,-1 0 1,1-1-1,-1 1 1,1-1-1,-1 0 0,0 1 1,1-1-1,-1 0 1,1 0-1,-1 0 1,-2-1-1,3 1-9,1 0 0,-1 0 1,1 0-1,-1 0 0,1-1 0,-1 1 0,1 0 0,0 0 0,-1-1 0,1 1 0,0 0 0,-1-1 0,1 1 0,0 0 0,-1-1 0,1 1 1,0 0-1,-1-1 0,1 1 0,0-1 0,0 1 0,0-1 0,0 1 0,-1 0 0,1-1 0,0 1 0,0-1 0,0 0 0,5-15 11,-2 12-48,-1 1-1,0 0 1,1-1-1,0 1 1,0 0-1,5-4 1,-2 4-3,0 1 1,-1-1-1,1 1 1,1 0-1,-1 1 0,0 0 1,0 0-1,0 0 1,1 1-1,-1-1 1,0 1-1,1 1 1,-1 0-1,8 1 1,-11-1 17,1-1 0,-1 1 0,1 1 0,-1-1 0,1 0 0,-1 1 1,0 0-1,0 0 0,0 0 0,0 0 0,4 4 0,-5-4 7,-1 0 0,1-1 0,-1 1 0,0 0 0,0 0 0,1 0 0,-2 0 1,1 1-1,0-1 0,0 0 0,-1 0 0,1 1 0,-1-1 0,0 0 0,1 0 0,-1 1 0,0-1 0,0 0 0,-1 4 0,-1 0 22,0-1 0,0 0 1,0 0-1,0 0 0,-1 0 0,0 0 0,0 0 0,0-1 0,0 1 0,-1-1 0,0 0 1,0 0-1,0-1 0,-5 5 0,-3 0 76,1 1 0,-1-2 0,-1 1 0,-17 6 0,27-12-40,0-1 0,-1 0 0,0 0 0,1 0 0,-1 0 0,1-1 0,-1 0 0,0 0 0,0 0 0,-4 0 0,7 0-50,-1-1 0,0 1 0,0-1 0,1 1 0,-1-1 1,0 1-1,1-1 0,-1 0 0,0 0 0,1 0 0,-1 0 0,1 0 1,0 0-1,-1-1 0,1 1 0,0 0 0,0-1 0,-1 1 0,1-1 1,0 1-1,0-1 0,-1-2 0,2-1-792,8 3 322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 3473,'0'-3'1824,"-2"9"-1120,-2 5 248,-5 9 1321,-3 2-185,-5 14-671,-4 2-553,-5 2-440,7-1-48,-2-10 40,3-6 32,7-9 88,-3-6-448,11-11-8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44 3041,'0'-12'3377,"-4"16"-1501,-7 25-1365,9-26-667,-33 101 478,-57 137 818,52-149 216,23-48 675,11-14 3664,5-49-5268,1-1 0,0 1-1,1 0 1,1-1-1,1 1 1,1 0-1,1 0 1,10-27-1,7-7-469,43-79-1,-53 111 9,1-1 1,0 2-1,2 0 0,19-20 0,-28 33 7,1 0 0,-1 1 0,1 0-1,1 1 1,-1 0 0,1 0 0,0 0-1,0 1 1,0 0 0,0 1 0,1-1-1,0 2 1,0-1 0,12-1-1,-19 4 15,0 0-1,1 0 0,-1 0 0,0 0 0,0 0 0,0 0 0,0 0 0,0 1 1,0-1-1,0 1 0,0 0 0,0-1 0,0 1 0,3 2 0,-4-2 4,0 0 0,0-1-1,0 1 1,0 0 0,0 0-1,0 1 1,-1-1 0,1 0-1,0 0 1,-1 0 0,1 0 0,-1 1-1,1-1 1,-1 0 0,0 1-1,1-1 1,-1 3 0,0 0 1,0 1 0,-1-1 0,1 1 0,-1-1 0,0 1 0,0-1 0,-1 1 0,1-1 0,-1 0 0,0 0 0,0 0 0,-3 4 0,-9 12 37,1-1-1,-2-1 1,-1 0-1,0-2 0,-1 1 1,-1-2-1,0 0 1,-1-2-1,0 0 1,-31 15-1,45-26-1,-16 7 72,20-9-87,1 0-1,-1 1 1,0-1 0,1 0-1,-1 0 1,0 0 0,1 0-1,-1 0 1,0 1 0,0-2 0,1 1-1,-1 0 1,0 0 0,1 0-1,-1 0 1,0 0 0,1 0-1,-1-1 1,0 1 0,1 0-1,-1-1 1,0 1 0,1 0-1,-2-1 1,2 0-11,0 1 1,0 0-1,0-1 1,0 1-1,0 0 0,0 0 1,0-1-1,0 1 1,0 0-1,0-1 0,0 1 1,1 0-1,-1 0 0,0-1 1,0 1-1,0 0 1,0 0-1,0-1 0,0 1 1,1 0-1,-1 0 1,0-1-1,0 1 0,0 0 1,1 0-1,-1 0 0,0-1 1,0 1-1,1 0 1,-1 0-1,0 0 0,0 0 1,1 0-1,-1-1 1,1 1-1,11-5-138,-12 4 125,11-3-64,1 0 0,-1 1-1,1 0 1,0 1-1,0 1 1,15-1-1,-23 1 68,1 1 0,-1 0-1,1 1 1,-1-1-1,1 1 1,-1 0 0,1 0-1,-1 0 1,0 0 0,1 1-1,-1 0 1,0 0 0,0 0-1,0 0 1,-1 1 0,1-1-1,0 1 1,-1 0 0,5 5-1,-7-6 8,0-1 0,0 1 0,0-1-1,0 1 1,0 0 0,0-1 0,-1 1-1,1 0 1,0-1 0,-1 1 0,0 0-1,1 0 1,-1 0 0,0 0 0,0-1 0,0 1-1,0 0 1,0 0 0,-1 0 0,1 0-1,-1 2 1,-1 0 13,1-1 0,-1 0 0,0 0 0,0 1-1,-1-2 1,1 1 0,0 0 0,-1 0 0,0-1 0,-3 4 0,-5 2 58,0-1 0,-1 0 0,0-1 0,-23 10 0,21-11 31,1-1-1,-1 0 0,0-1 1,0 0-1,0-1 0,-27 0 1,29-4 75,11-1-511,6 0-460,7 0 305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39 3593,'19'-9'451,"-18"8"-275,1 0 1,-1 0 0,0 0-1,1 1 1,-1-1 0,0 0 0,1 1-1,-1-1 1,1 1 0,-1 0-1,1-1 1,-1 1 0,2 0-1,-24 28 2848,18-24-2902,0 1 0,0-1 0,0 1 0,0-1 0,1 1 1,0 0-1,0 0 0,0 0 0,0 1 0,1-1 0,0 0 0,-1 10 1,2-13-48,0 0 0,0 0 0,0 0 0,1 0 1,-1 0-1,0 0 0,1 0 0,-1 0 0,1 0 1,0 0-1,0 0 0,0 0 0,0 0 0,0-1 1,0 1-1,0 0 0,0-1 0,1 1 0,-1-1 1,0 0-1,1 1 0,0-1 0,-1 0 0,1 0 1,0 0-1,-1 0 0,1 0 0,0 0 0,0 0 1,0-1-1,0 1 0,0-1 0,0 1 0,0-1 1,0 0-1,2 0 0,1 1 173,0-1 1,-1 0-1,1 0 1,0-1 0,-1 0-1,1 1 1,-1-1-1,1-1 1,-1 1-1,0-1 1,1 1-1,-1-1 1,0 0-1,0-1 1,0 1-1,-1-1 1,1 0-1,0 0 1,-1 0-1,0 0 1,3-4-1,-2 2-98,-1 0 1,0 0-1,0 0 0,0 0 0,0 0 1,-1-1-1,0 1 0,0-1 1,-1 0-1,0 1 0,0-1 0,0 0 1,0 0-1,-1 0 0,0 1 0,-1-8 1,1 12-149,0-1 0,-1 0-1,1 1 1,0-1 0,-1 1 0,1-1 0,-1 1 0,0 0 0,0-1 0,1 1 0,-1 0 0,0-1 0,0 1 0,0 0 0,0 0 0,0 0 0,-1 0 0,1 0-1,0 0 1,0 0 0,-1 0 0,1 0 0,0 0 0,-1 1 0,1-1 0,-1 1 0,1-1 0,-1 1 0,1-1 0,-1 1 0,0 0 0,1 0 0,-1 0-1,-1 0 1,-1 0-151,0 0 0,0 1-1,1-1 1,-1 1 0,0 0-1,1 0 1,-1 0 0,0 1-1,1-1 1,0 1 0,-1 0-1,1 0 1,-5 3 0,-8 12-549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2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27 3657,'0'-1'323,"0"-1"1,1 1-1,-1-1 1,1 1-1,0-1 1,-1 1-1,1 0 1,0-1-1,0 1 1,0 0-1,0-1 1,0 1-1,0 0 1,0 0-1,1 0 1,-1 0-1,0 0 1,0 0-1,2 0 1,-1 0-185,-1 1 1,1 0-1,-1 0 0,0 0 1,1 0-1,-1 0 0,0 0 1,1 0-1,-1 0 0,0 1 1,1-1-1,-1 0 0,0 1 1,1-1-1,-1 1 0,0-1 1,2 2-1,2 2-81,0-1-1,-1 1 0,1 0 1,-1 0-1,0 1 1,0-1-1,0 1 1,-1 0-1,4 6 0,-2 1 13,1 0 0,-2 1 0,0-1 0,0 1 0,-1 0 0,0 0 0,-2 1 0,1-1 0,-2 17 0,-1 5 327,-1-1-1,-10 47 1,1-33 497,-2 0 0,-32 80-1,-57 80 1494,96-195-2163,-1-1 0,0 1 1,0-2-1,-2 1 0,1-1 0,-1-1 0,-1 1 1,-15 12-1,24-22-183,0-1 1,0 1-1,1 0 0,-1 0 1,0-1-1,0 1 1,0-1-1,0 1 0,0-1 1,0 1-1,0-1 0,0 0 1,0 1-1,0-1 1,0 0-1,0 0 0,0 0 1,0 0-1,0 0 1,0 0-1,0 0 0,0 0 1,0 0-1,-2-1 1,3 1-39,-1 0 0,1 0 1,0-1-1,0 1 1,0 0-1,0 0 1,0 0-1,0 0 0,0 0 1,-1-1-1,1 1 1,0 0-1,0 0 1,0 0-1,0 0 0,0-1 1,0 1-1,0 0 1,0 0-1,0 0 1,0 0-1,0-1 0,0 1 1,0 0-1,0 0 1,0 0-1,0-1 1,0 1-1,1 0 0,-1 0 1,0 0-1,0 0 1,0-1-1,0 1 1,0 0-1,0 0 0,0 0 1,0 0-1,1 0 1,-1 0-1,0-1 1,0 1-1,0 0 0,16-17 64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0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4657,'12'-116'5002,"-12"113"-4846,0 0 0,1 1-1,-1-1 1,1 0 0,0 0 0,0 0-1,0 1 1,0-1 0,0 0-1,1 1 1,-1-1 0,1 1-1,-1-1 1,1 1 0,0 0-1,0 0 1,0 0 0,0 0-1,1 0 1,-1 0 0,4-2-1,4-2 296,1-1-138,0 0 0,0 0 0,0 1 0,1 0 0,0 1-1,1 1 1,16-5 0,-22 8-295,0 0 0,0 0 0,-1 0 0,1 1 0,0-1 0,0 2 0,0-1 0,-1 1-1,1 0 1,0 0 0,0 1 0,-1 0 0,1 0 0,-1 1 0,10 5 0,-13-7-24,-1 1 1,0 0-1,0 0 1,0-1-1,0 1 1,0 0-1,0 1 1,-1-1-1,1 0 1,-1 0-1,1 1 0,-1-1 1,0 1-1,0-1 1,0 1-1,0 0 1,0-1-1,-1 1 1,1 0-1,-1 0 1,0-1-1,0 1 1,0 0-1,0 0 1,0-1-1,0 1 0,-1 0 1,0 0-1,-1 3 1,-2 8 2,-1-1-1,-1 0 1,0 0 0,-11 16 0,13-21 10,-38 57 91,-77 92 0,102-133 310,14-20 539,11-15 56,179-283 1892,-96 143-2801,-84 140-97,-5 6-10,1 1 0,-1-1 0,1 1 0,1 0 0,-1 0 0,0 0 0,8-6 0,-16 15-53,0 0-1,1 1 1,0-1 0,0 1 0,1 0-1,-1 0 1,1 0 0,0 0 0,1 0-1,-4 12 1,2-6 46,-1 0 0,-11 21-1,-2-6-20,2 1-1,-18 41 1,29-57 37,0 1 0,1-1 0,1 1 0,0 0 0,0 0 0,2 0 0,-1 0 0,2 21 0,0-31 13,1 1 0,-1-1 1,1 0-1,0 0 0,0 0 0,0 1 0,0-1 0,1 0 0,-1 0 0,1-1 0,0 1 0,0 0 0,0 0 0,0-1 0,0 1 0,0-1 0,1 0 0,-1 0 0,1 0 0,0 0 0,-1 0 0,1 0 0,5 1 0,-3-1 6,-1 0-1,1-1 0,0 0 0,0 0 0,-1 0 1,1 0-1,0-1 0,0 0 0,0 0 0,0 0 1,0-1-1,-1 1 0,1-1 0,0 0 0,6-3 1,-9 3-130,0 0 0,0 0 1,-1 0-1,1 0 1,0 0-1,-1 0 1,1-1-1,-1 1 1,0-1-1,1 1 0,-1-1 1,0 0-1,0 1 1,0-1-1,0 0 1,0 0-1,-1 1 1,2-4-1,2-10-769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0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10 110 3257,'-1'-1'624,"0"-1"0,0 0 0,0 1 1,0-1-1,0 0 0,0 0 0,1 0 1,-1 0-1,1 0 0,-1 0 0,1 0 0,0 0 1,0 0-1,0 0 0,0-3 0,0 4-476,1 0-1,0-1 1,-1 1-1,1 0 1,0-1-1,0 1 1,0 0-1,0 0 1,0 0-1,0 0 0,0 0 1,0 0-1,0 0 1,0 0-1,0 1 1,1-1-1,-1 0 1,0 1-1,1-1 1,-1 1-1,1-1 1,-1 1-1,3-1 1,30-6 507,53-4 0,-57 9-468,1-2 1,-2-1-1,32-10 1,-14 4-544,-44 12-730,-4 5 448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0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2945,'-49'12'1952,"50"-14"-256,1 1 649,-1 3-1225,-2-2-552,0 0-432,0 0-72,-7 28 8,-9 34 8,8-18 48,-3-2 40,-3-6 56,1-4 33,2-16 127,3-1 0,2-10 392,4-3-728,2 1 88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0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50 1912,'15'-4'260,"2"2"926,-17 2-1162,1 1-1,-1 0 1,0-1 0,1 1-1,-1 0 1,0-1 0,0 1-1,0 0 1,0 0-1,1-1 1,-1 1 0,0 0-1,0-1 1,-1 1 0,1 0-1,0 0 1,0-1-1,0 1 1,0 0 0,-1-1-1,1 1 1,0 0 0,0-1-1,-2 2 1,-159 443 4222,156-435-3966,-132 350 3902,129-337-3068,4-17 581,2-13 1822,5-17-3056,0-1 0,2 1 1,0 0-1,10-26 0,-11 39-369,35-110 13,5 2 1,85-161 0,-111 247-154,2 1 0,1 0 0,40-47 0,-56 75 24,-1-1 1,0 1-1,1 0 0,0 0 1,0 1-1,0-1 0,0 1 1,1 0-1,-1 1 1,8-3-1,-11 4 8,1 0 0,0 1 0,0-1 0,0 1 0,0 0 0,-1 0-1,1 0 1,0 0 0,0 0 0,0 0 0,0 1 0,0 0 0,-1-1 0,1 1 0,0 0 0,-1 1 0,1-1 0,-1 0 0,1 1 0,-1-1 0,1 1 0,-1 0-1,3 2 1,-2-1-4,0 0-1,-1 0 1,1 0-1,-1 0 1,1 1-1,-1-1 1,0 1-1,-1-1 1,1 1-1,0 0 1,-1-1-1,0 1 1,0 0-1,0 0 1,0 4-1,-1-2 5,0 0 0,0 0 0,-1 0 0,0 0 0,0 0 0,0 0 0,-1-1 0,1 1 0,-5 7 0,0-1 14,0 1 0,-2-1 1,0-1-1,0 0 0,-1 0 0,0 0 0,-19 16 1,16-17 32,0-1 0,-1-1 1,0 0-1,0 0 0,-1-2 1,0 1-1,0-2 0,0 0 1,-1-1-1,0 0 0,-22 2 1,10-9 148,19-2-129,8 5-54,0-1-1,0 1 0,0-1 0,0 1 0,1-1 0,-1 1 0,0-1 0,0 1 0,0 0 0,1-1 0,-1 1 0,0 0 0,0-1 0,1 1 0,-1-1 0,0 1 0,1 0 0,-1 0 0,1-1 0,-1 1 0,0 0 0,1 0 0,-1-1 0,1 1 0,6-2-22,0 0 1,1 0-1,-1 1 1,0 0 0,0 0-1,1 1 1,-1 0-1,15 2 1,-15-2 12,8 1-4,0 0-1,1 1 1,-1 0-1,29 9 0,-41-10 10,1 0 0,-1 1 0,0-1-1,0 1 1,0 0 0,0 0-1,0 0 1,0 0 0,0 0 0,-1 1-1,1-1 1,-1 1 0,0 0-1,1 0 1,-1-1 0,-1 2 0,1-1-1,0 0 1,-1 0 0,1 0-1,-1 1 1,0-1 0,0 1 0,-1-1-1,1 1 1,-1-1 0,1 6-1,-2-2 31,1 1 0,-1-1 0,0 0-1,0 1 1,-1-1 0,0 0 0,-1 0-1,1 0 1,-1-1 0,0 1 0,-1 0-1,0-1 1,0 0 0,0 0 0,-1 0-1,0-1 1,0 1 0,0-1 0,-1 0-1,1-1 1,-1 0 0,-1 1 0,1-2-1,0 1 1,-13 4 0,12-5 42,1 0 0,-1-1 0,1 0 0,-1-1 0,0 1-1,0-1 1,0-1 0,0 1 0,1-1 0,-1 0 0,0-1 0,0 0 0,0 0 0,0 0 0,1-1 0,-1 0-1,0 0 1,1-1 0,0 0 0,-1 0 0,1 0 0,1-1 0,-1 0 0,0 0 0,1 0 0,0-1 0,-7-7 0,8 8-36,1-1 1,0 1 0,0 0-1,0-1 1,0 1 0,-2-9-1,4 12-48,1 0 0,0 0 0,0 1 0,0-1-1,-1 0 1,1 0 0,0 1 0,0-1 0,0 0 0,0 0 0,1 1-1,-1-1 1,0 0 0,0 0 0,0 1 0,1-1 0,-1 0 0,0 0-1,1 1 1,0-2 0,0 1-62,0 0-1,0 0 0,0 1 1,0-1-1,0 0 1,1 1-1,-1-1 1,0 1-1,0-1 1,1 1-1,-1 0 1,0 0-1,1-1 0,-1 1 1,0 0-1,3 0 1,18 1-460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6:29:06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1 128 592,'21'-26'1116,"-21"26"-958,0 0 0,0 0 0,1 0 0,-1-1 0,0 1 0,0 0 0,0 0 0,0-1 0,0 1 0,1 0 0,-1 0 0,0 0-1,0-1 1,0 1 0,0 0 0,0-1 0,0 1 0,0 0 0,0 0 0,0-1 0,0 1 0,0 0 0,0 0 0,0-1 0,0 1 0,0 0-1,0 0 1,0-1 0,0 1 0,-1 0 0,1 0 0,0-1 0,0 1 0,0 0 0,0 0 0,0 0 0,-1-1 0,1 1 0,0 0 0,0 0-1,0 0 1,-1 0 0,1-1 0,0 1 0,0 0 0,-1 0 0,1 0 0,0 0 0,0 0 0,-1 0 0,-11-2 8190,13 2-6376,10-1-2767,57-7 1061,1-3-1,-2-2 0,87-30 1,-122 30-2177,-33 13 1100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x</a:t>
            </a:r>
            <a:r>
              <a:rPr lang="en-US" baseline="0" dirty="0"/>
              <a:t> and y to uppercase?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88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72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20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9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C970-3756-4FA8-A624-08C7A1464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B2171-08AD-46DA-B47E-7F1FA6032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87811-6EC7-4A7F-B745-61339882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1FD66-5E07-417D-AFEA-5EFAF6E1B341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456E6-472E-4F0B-8E3C-E31DA96C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F088C-F029-435E-9A99-607115A7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6181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7068-89ED-42F9-9A72-92111C5A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8A65-8968-44A1-8A19-3117F08B5A38}" type="datetime1">
              <a:rPr lang="en-IN" smtClean="0"/>
              <a:t>10-08-2022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62B2C-1FE1-496D-9296-45C99FB4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FDE75-9B7A-49B3-9B56-47588999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425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39A8-6449-4746-8F81-EF24B312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EEFD-9C86-41A8-9E20-FB51AE36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D5B7E-7597-4AD6-A029-CB20B9FBF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E2B30-B4F2-4EC2-B501-40677FFA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029C-FE30-49AA-946C-8160924AD21C}" type="datetime1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346B0-D5A7-4730-8667-0678E784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53FD6-F916-41FC-BA8C-069D6DA0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521F-28F4-406E-9485-88EB85F4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819DE-9E94-437E-8A68-6E165BAA9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72149-A870-4DC0-8F9C-DDB1FD582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4BED7-7934-4480-A6EE-DA895423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F262-89E0-4714-A1CF-8A83C222FB9B}" type="datetime1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CB16A-A6D8-4778-B7F0-21B6BFD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54C42-23E8-4F2C-AC3E-A5BBDF4E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01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F842-6D8B-4C86-8F39-4F97C9A0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9E737-F70E-42FA-A4AC-876FA6F16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1A242-E710-4C98-92C7-184F6C18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AA5C-2D5F-4D58-9A50-D19B643441D4}" type="datetime1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3ABB8-F14F-4280-A105-4070853E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30805-AFD9-468A-8350-47B0059B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840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CE3C8-84F1-4290-9648-5C9E9A232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FA146-680D-4C44-80AE-61ACEA18E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229F1-7D33-4055-BCFB-C0B4E177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1576-788D-4E35-9930-DF0255718A2B}" type="datetime1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8B88A-8C21-46C7-8EDF-2F9AEE5A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08B-689D-4C89-B6D0-6D893F5C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539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84D26-4270-4451-A1F1-872DE015CC9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3DA1-5442-4521-8107-0C8EA2C25CF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1CDB3-97C2-4ED2-A677-96C02FDA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DCD57C-3A41-468B-8D1F-7C75E22B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9200A-04B1-44A3-A39A-74FC9488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147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8225-9FCC-4B5E-BCDA-7B242E40586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E89D6-3BB1-42D3-A088-A1D77E668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78230-5DFE-4866-A906-4E5766638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EC7D4-588F-498F-BF7D-A383A64A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C586-7CCC-4A02-93C2-394291FE7364}" type="datetime1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2FC89-6493-4EE5-AFCF-12830555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6293C-ABA9-4082-AD36-44836721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992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2E8B-E765-4F58-A257-0E1E2EC1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0D9F0-86A6-48DF-B30E-B84487765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9CD7-9DDA-4CF9-AA93-4DE94EF0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955A-2DC5-4511-A53D-598F496EDEEE}" type="datetime1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422E9-1D05-4AD0-BFC0-2527F712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B85C-0DA1-4C64-8F01-7A91FEF1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60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304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27FE-0F44-497F-BF33-83303D14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BBA3-F0E8-4C36-916A-E54529F1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6D18-BB11-4BFD-9E7A-8DFB408A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7B4F-85E2-411C-AFB6-1A374A5D39B8}" type="datetime1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F1CC-7685-4FAD-B5F7-982834C4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F9D9-79E8-4C23-9200-19A6857E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82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6550-E91F-4D00-83FE-94375199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5A4F-9318-4630-A9C7-16E2FD6AF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5E241-2474-417E-B544-69CF28611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899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0B88-78D9-4019-8BFF-8F7C0DCD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0B707-0551-48AD-BAF3-CE20FCE9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066B9-A417-4624-91D6-6D6295C21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A6971-440D-4631-80F7-B3123104A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84CD4-B32C-429C-8FDB-C3993DE51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11BC8-FB4C-4B9C-8A71-BB4D1F6A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71E0-72C8-4CC8-AE53-DCEAAFB58B8B}" type="datetime1">
              <a:rPr lang="en-IN" smtClean="0"/>
              <a:t>10-08-2022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3E117-C4A9-4FF3-9C91-FFD40695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9C272-E75C-4778-96BF-8B2BC996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81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DEF5-DE48-45E6-AB10-8EDCE19D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1AE6-4821-4359-BA0A-71E21BF0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99225-93B0-4D75-98A5-1AA74F5D545B}" type="datetime1">
              <a:rPr lang="en-IN" smtClean="0"/>
              <a:t>10-08-2022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27195-022D-4F59-91AC-F6EF60F0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DE4F-8C95-4584-8FBF-AF73E2F5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14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E4840B-DEFD-470F-9D74-C7468D2D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8D11C-2632-4F4F-BFF7-04D9B2111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38F62-6FBC-4549-8361-267314AF9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697AC-156E-42D7-906F-590C67AFE61F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8CBE8-4CE8-4A17-903D-5169B7D92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BD56A-18F2-44BF-970D-652C48122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33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B49AE5-850C-4D68-B1A0-D1411569DC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985" y="4029394"/>
            <a:ext cx="918730" cy="874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7CEE4-2B80-48B3-9B66-3F5A2C62C75F}"/>
              </a:ext>
            </a:extLst>
          </p:cNvPr>
          <p:cNvSpPr txBox="1"/>
          <p:nvPr userDrawn="1"/>
        </p:nvSpPr>
        <p:spPr>
          <a:xfrm>
            <a:off x="7842345" y="4869657"/>
            <a:ext cx="1347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accent4"/>
                </a:solidFill>
              </a:rPr>
              <a:t>CS771: Intro to ML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DB4A9-B55E-4623-A2D9-A87B7B55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FFDC-2115-4CD1-967C-545001D0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F888-538C-4F90-BE4E-FDD77BCBC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76463-DA8A-478C-9FC8-00C83590963D}" type="datetime1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DA8E-891B-4E76-B24D-670B7EB4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AB6D-2CD0-4185-A303-317BFF96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527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png"/><Relationship Id="rId1" Type="http://schemas.openxmlformats.org/officeDocument/2006/relationships/tags" Target="../tags/tag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9.pn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39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39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6.png"/><Relationship Id="rId21" Type="http://schemas.openxmlformats.org/officeDocument/2006/relationships/image" Target="../media/image418.png"/><Relationship Id="rId42" Type="http://schemas.openxmlformats.org/officeDocument/2006/relationships/customXml" Target="../ink/ink21.xml"/><Relationship Id="rId63" Type="http://schemas.openxmlformats.org/officeDocument/2006/relationships/image" Target="../media/image439.png"/><Relationship Id="rId84" Type="http://schemas.openxmlformats.org/officeDocument/2006/relationships/customXml" Target="../ink/ink42.xml"/><Relationship Id="rId16" Type="http://schemas.openxmlformats.org/officeDocument/2006/relationships/customXml" Target="../ink/ink8.xml"/><Relationship Id="rId107" Type="http://schemas.openxmlformats.org/officeDocument/2006/relationships/image" Target="../media/image461.png"/><Relationship Id="rId11" Type="http://schemas.openxmlformats.org/officeDocument/2006/relationships/image" Target="../media/image4130.png"/><Relationship Id="rId32" Type="http://schemas.openxmlformats.org/officeDocument/2006/relationships/customXml" Target="../ink/ink16.xml"/><Relationship Id="rId37" Type="http://schemas.openxmlformats.org/officeDocument/2006/relationships/image" Target="../media/image426.png"/><Relationship Id="rId53" Type="http://schemas.openxmlformats.org/officeDocument/2006/relationships/image" Target="../media/image434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47.png"/><Relationship Id="rId102" Type="http://schemas.openxmlformats.org/officeDocument/2006/relationships/customXml" Target="../ink/ink51.xml"/><Relationship Id="rId123" Type="http://schemas.openxmlformats.org/officeDocument/2006/relationships/image" Target="../media/image469.png"/><Relationship Id="rId128" Type="http://schemas.openxmlformats.org/officeDocument/2006/relationships/customXml" Target="../ink/ink64.xml"/><Relationship Id="rId5" Type="http://schemas.openxmlformats.org/officeDocument/2006/relationships/image" Target="../media/image410.png"/><Relationship Id="rId90" Type="http://schemas.openxmlformats.org/officeDocument/2006/relationships/customXml" Target="../ink/ink45.xml"/><Relationship Id="rId95" Type="http://schemas.openxmlformats.org/officeDocument/2006/relationships/image" Target="../media/image455.png"/><Relationship Id="rId22" Type="http://schemas.openxmlformats.org/officeDocument/2006/relationships/customXml" Target="../ink/ink11.xml"/><Relationship Id="rId27" Type="http://schemas.openxmlformats.org/officeDocument/2006/relationships/image" Target="../media/image421.png"/><Relationship Id="rId43" Type="http://schemas.openxmlformats.org/officeDocument/2006/relationships/image" Target="../media/image429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442.png"/><Relationship Id="rId113" Type="http://schemas.openxmlformats.org/officeDocument/2006/relationships/image" Target="../media/image464.png"/><Relationship Id="rId118" Type="http://schemas.openxmlformats.org/officeDocument/2006/relationships/customXml" Target="../ink/ink59.xml"/><Relationship Id="rId134" Type="http://schemas.openxmlformats.org/officeDocument/2006/relationships/image" Target="../media/image474.png"/><Relationship Id="rId80" Type="http://schemas.openxmlformats.org/officeDocument/2006/relationships/customXml" Target="../ink/ink40.xml"/><Relationship Id="rId85" Type="http://schemas.openxmlformats.org/officeDocument/2006/relationships/image" Target="../media/image450.png"/><Relationship Id="rId12" Type="http://schemas.openxmlformats.org/officeDocument/2006/relationships/customXml" Target="../ink/ink6.xml"/><Relationship Id="rId17" Type="http://schemas.openxmlformats.org/officeDocument/2006/relationships/image" Target="../media/image416.png"/><Relationship Id="rId33" Type="http://schemas.openxmlformats.org/officeDocument/2006/relationships/image" Target="../media/image424.png"/><Relationship Id="rId38" Type="http://schemas.openxmlformats.org/officeDocument/2006/relationships/customXml" Target="../ink/ink19.xml"/><Relationship Id="rId59" Type="http://schemas.openxmlformats.org/officeDocument/2006/relationships/image" Target="../media/image437.png"/><Relationship Id="rId103" Type="http://schemas.openxmlformats.org/officeDocument/2006/relationships/image" Target="../media/image459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472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445.png"/><Relationship Id="rId91" Type="http://schemas.openxmlformats.org/officeDocument/2006/relationships/image" Target="../media/image453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419.png"/><Relationship Id="rId28" Type="http://schemas.openxmlformats.org/officeDocument/2006/relationships/customXml" Target="../ink/ink14.xml"/><Relationship Id="rId49" Type="http://schemas.openxmlformats.org/officeDocument/2006/relationships/image" Target="../media/image432.png"/><Relationship Id="rId114" Type="http://schemas.openxmlformats.org/officeDocument/2006/relationships/customXml" Target="../ink/ink57.xml"/><Relationship Id="rId119" Type="http://schemas.openxmlformats.org/officeDocument/2006/relationships/image" Target="../media/image467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440.png"/><Relationship Id="rId81" Type="http://schemas.openxmlformats.org/officeDocument/2006/relationships/image" Target="../media/image448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" Type="http://schemas.openxmlformats.org/officeDocument/2006/relationships/image" Target="../media/image414.png"/><Relationship Id="rId18" Type="http://schemas.openxmlformats.org/officeDocument/2006/relationships/customXml" Target="../ink/ink9.xml"/><Relationship Id="rId39" Type="http://schemas.openxmlformats.org/officeDocument/2006/relationships/image" Target="../media/image427.png"/><Relationship Id="rId109" Type="http://schemas.openxmlformats.org/officeDocument/2006/relationships/image" Target="../media/image462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435.png"/><Relationship Id="rId76" Type="http://schemas.openxmlformats.org/officeDocument/2006/relationships/customXml" Target="../ink/ink38.xml"/><Relationship Id="rId97" Type="http://schemas.openxmlformats.org/officeDocument/2006/relationships/image" Target="../media/image456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470.png"/><Relationship Id="rId7" Type="http://schemas.openxmlformats.org/officeDocument/2006/relationships/image" Target="../media/image411.png"/><Relationship Id="rId71" Type="http://schemas.openxmlformats.org/officeDocument/2006/relationships/image" Target="../media/image443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422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430.png"/><Relationship Id="rId66" Type="http://schemas.openxmlformats.org/officeDocument/2006/relationships/customXml" Target="../ink/ink33.xml"/><Relationship Id="rId87" Type="http://schemas.openxmlformats.org/officeDocument/2006/relationships/image" Target="../media/image451.png"/><Relationship Id="rId110" Type="http://schemas.openxmlformats.org/officeDocument/2006/relationships/customXml" Target="../ink/ink55.xml"/><Relationship Id="rId115" Type="http://schemas.openxmlformats.org/officeDocument/2006/relationships/image" Target="../media/image465.png"/><Relationship Id="rId131" Type="http://schemas.openxmlformats.org/officeDocument/2006/relationships/image" Target="../media/image473.png"/><Relationship Id="rId61" Type="http://schemas.openxmlformats.org/officeDocument/2006/relationships/image" Target="../media/image438.png"/><Relationship Id="rId82" Type="http://schemas.openxmlformats.org/officeDocument/2006/relationships/customXml" Target="../ink/ink41.xml"/><Relationship Id="rId19" Type="http://schemas.openxmlformats.org/officeDocument/2006/relationships/image" Target="../media/image417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425.png"/><Relationship Id="rId56" Type="http://schemas.openxmlformats.org/officeDocument/2006/relationships/customXml" Target="../ink/ink28.xml"/><Relationship Id="rId77" Type="http://schemas.openxmlformats.org/officeDocument/2006/relationships/image" Target="../media/image446.png"/><Relationship Id="rId100" Type="http://schemas.openxmlformats.org/officeDocument/2006/relationships/customXml" Target="../ink/ink50.xml"/><Relationship Id="rId105" Type="http://schemas.openxmlformats.org/officeDocument/2006/relationships/image" Target="../media/image460.png"/><Relationship Id="rId126" Type="http://schemas.openxmlformats.org/officeDocument/2006/relationships/customXml" Target="../ink/ink63.xml"/><Relationship Id="rId8" Type="http://schemas.openxmlformats.org/officeDocument/2006/relationships/customXml" Target="../ink/ink4.xml"/><Relationship Id="rId51" Type="http://schemas.openxmlformats.org/officeDocument/2006/relationships/image" Target="../media/image433.png"/><Relationship Id="rId72" Type="http://schemas.openxmlformats.org/officeDocument/2006/relationships/customXml" Target="../ink/ink36.xml"/><Relationship Id="rId93" Type="http://schemas.openxmlformats.org/officeDocument/2006/relationships/image" Target="../media/image454.png"/><Relationship Id="rId98" Type="http://schemas.openxmlformats.org/officeDocument/2006/relationships/customXml" Target="../ink/ink49.xml"/><Relationship Id="rId121" Type="http://schemas.openxmlformats.org/officeDocument/2006/relationships/image" Target="../media/image468.png"/><Relationship Id="rId3" Type="http://schemas.openxmlformats.org/officeDocument/2006/relationships/image" Target="../media/image4090.png"/><Relationship Id="rId25" Type="http://schemas.openxmlformats.org/officeDocument/2006/relationships/image" Target="../media/image420.png"/><Relationship Id="rId46" Type="http://schemas.openxmlformats.org/officeDocument/2006/relationships/customXml" Target="../ink/ink23.xml"/><Relationship Id="rId67" Type="http://schemas.openxmlformats.org/officeDocument/2006/relationships/image" Target="../media/image441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428.png"/><Relationship Id="rId62" Type="http://schemas.openxmlformats.org/officeDocument/2006/relationships/customXml" Target="../ink/ink31.xml"/><Relationship Id="rId83" Type="http://schemas.openxmlformats.org/officeDocument/2006/relationships/image" Target="../media/image449.png"/><Relationship Id="rId88" Type="http://schemas.openxmlformats.org/officeDocument/2006/relationships/customXml" Target="../ink/ink44.xml"/><Relationship Id="rId111" Type="http://schemas.openxmlformats.org/officeDocument/2006/relationships/image" Target="../media/image463.png"/><Relationship Id="rId132" Type="http://schemas.openxmlformats.org/officeDocument/2006/relationships/customXml" Target="../ink/ink66.xml"/><Relationship Id="rId15" Type="http://schemas.openxmlformats.org/officeDocument/2006/relationships/image" Target="../media/image415.png"/><Relationship Id="rId36" Type="http://schemas.openxmlformats.org/officeDocument/2006/relationships/customXml" Target="../ink/ink18.xml"/><Relationship Id="rId57" Type="http://schemas.openxmlformats.org/officeDocument/2006/relationships/image" Target="../media/image436.png"/><Relationship Id="rId106" Type="http://schemas.openxmlformats.org/officeDocument/2006/relationships/customXml" Target="../ink/ink53.xml"/><Relationship Id="rId127" Type="http://schemas.openxmlformats.org/officeDocument/2006/relationships/image" Target="../media/image471.png"/><Relationship Id="rId10" Type="http://schemas.openxmlformats.org/officeDocument/2006/relationships/customXml" Target="../ink/ink5.xml"/><Relationship Id="rId31" Type="http://schemas.openxmlformats.org/officeDocument/2006/relationships/image" Target="../media/image423.png"/><Relationship Id="rId52" Type="http://schemas.openxmlformats.org/officeDocument/2006/relationships/customXml" Target="../ink/ink26.xml"/><Relationship Id="rId73" Type="http://schemas.openxmlformats.org/officeDocument/2006/relationships/image" Target="../media/image444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57.png"/><Relationship Id="rId101" Type="http://schemas.openxmlformats.org/officeDocument/2006/relationships/image" Target="../media/image458.png"/><Relationship Id="rId122" Type="http://schemas.openxmlformats.org/officeDocument/2006/relationships/customXml" Target="../ink/ink61.xml"/><Relationship Id="rId4" Type="http://schemas.openxmlformats.org/officeDocument/2006/relationships/customXml" Target="../ink/ink2.xml"/><Relationship Id="rId9" Type="http://schemas.openxmlformats.org/officeDocument/2006/relationships/image" Target="../media/image412.png"/><Relationship Id="rId26" Type="http://schemas.openxmlformats.org/officeDocument/2006/relationships/customXml" Target="../ink/ink13.xml"/><Relationship Id="rId47" Type="http://schemas.openxmlformats.org/officeDocument/2006/relationships/image" Target="../media/image431.png"/><Relationship Id="rId68" Type="http://schemas.openxmlformats.org/officeDocument/2006/relationships/customXml" Target="../ink/ink34.xml"/><Relationship Id="rId89" Type="http://schemas.openxmlformats.org/officeDocument/2006/relationships/image" Target="../media/image452.png"/><Relationship Id="rId112" Type="http://schemas.openxmlformats.org/officeDocument/2006/relationships/customXml" Target="../ink/ink56.xml"/><Relationship Id="rId133" Type="http://schemas.openxmlformats.org/officeDocument/2006/relationships/customXml" Target="../ink/ink6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7.xml"/><Relationship Id="rId7" Type="http://schemas.openxmlformats.org/officeDocument/2006/relationships/image" Target="../media/image97.png"/><Relationship Id="rId12" Type="http://schemas.openxmlformats.org/officeDocument/2006/relationships/image" Target="../media/image1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.xml"/><Relationship Id="rId299" Type="http://schemas.openxmlformats.org/officeDocument/2006/relationships/customXml" Target="../ink/ink216.xml"/><Relationship Id="rId21" Type="http://schemas.openxmlformats.org/officeDocument/2006/relationships/customXml" Target="../ink/ink77.xml"/><Relationship Id="rId63" Type="http://schemas.openxmlformats.org/officeDocument/2006/relationships/customXml" Target="../ink/ink98.xml"/><Relationship Id="rId159" Type="http://schemas.openxmlformats.org/officeDocument/2006/relationships/customXml" Target="../ink/ink146.xml"/><Relationship Id="rId324" Type="http://schemas.openxmlformats.org/officeDocument/2006/relationships/image" Target="../media/image633.png"/><Relationship Id="rId366" Type="http://schemas.openxmlformats.org/officeDocument/2006/relationships/image" Target="../media/image654.png"/><Relationship Id="rId170" Type="http://schemas.openxmlformats.org/officeDocument/2006/relationships/image" Target="../media/image557.png"/><Relationship Id="rId226" Type="http://schemas.openxmlformats.org/officeDocument/2006/relationships/image" Target="../media/image584.png"/><Relationship Id="rId268" Type="http://schemas.openxmlformats.org/officeDocument/2006/relationships/image" Target="../media/image605.png"/><Relationship Id="rId32" Type="http://schemas.openxmlformats.org/officeDocument/2006/relationships/image" Target="../media/image488.png"/><Relationship Id="rId74" Type="http://schemas.openxmlformats.org/officeDocument/2006/relationships/image" Target="../media/image509.png"/><Relationship Id="rId128" Type="http://schemas.openxmlformats.org/officeDocument/2006/relationships/image" Target="../media/image536.png"/><Relationship Id="rId335" Type="http://schemas.openxmlformats.org/officeDocument/2006/relationships/customXml" Target="../ink/ink234.xml"/><Relationship Id="rId377" Type="http://schemas.openxmlformats.org/officeDocument/2006/relationships/customXml" Target="../ink/ink255.xml"/><Relationship Id="rId5" Type="http://schemas.openxmlformats.org/officeDocument/2006/relationships/customXml" Target="../ink/ink69.xml"/><Relationship Id="rId181" Type="http://schemas.openxmlformats.org/officeDocument/2006/relationships/customXml" Target="../ink/ink157.xml"/><Relationship Id="rId237" Type="http://schemas.openxmlformats.org/officeDocument/2006/relationships/customXml" Target="../ink/ink185.xml"/><Relationship Id="rId402" Type="http://schemas.openxmlformats.org/officeDocument/2006/relationships/image" Target="../media/image672.png"/><Relationship Id="rId279" Type="http://schemas.openxmlformats.org/officeDocument/2006/relationships/customXml" Target="../ink/ink206.xml"/><Relationship Id="rId43" Type="http://schemas.openxmlformats.org/officeDocument/2006/relationships/customXml" Target="../ink/ink88.xml"/><Relationship Id="rId139" Type="http://schemas.openxmlformats.org/officeDocument/2006/relationships/customXml" Target="../ink/ink136.xml"/><Relationship Id="rId290" Type="http://schemas.openxmlformats.org/officeDocument/2006/relationships/image" Target="../media/image616.png"/><Relationship Id="rId304" Type="http://schemas.openxmlformats.org/officeDocument/2006/relationships/image" Target="../media/image623.png"/><Relationship Id="rId346" Type="http://schemas.openxmlformats.org/officeDocument/2006/relationships/image" Target="../media/image644.png"/><Relationship Id="rId388" Type="http://schemas.openxmlformats.org/officeDocument/2006/relationships/image" Target="../media/image665.png"/><Relationship Id="rId85" Type="http://schemas.openxmlformats.org/officeDocument/2006/relationships/customXml" Target="../ink/ink109.xml"/><Relationship Id="rId150" Type="http://schemas.openxmlformats.org/officeDocument/2006/relationships/image" Target="../media/image547.png"/><Relationship Id="rId192" Type="http://schemas.openxmlformats.org/officeDocument/2006/relationships/image" Target="../media/image568.png"/><Relationship Id="rId206" Type="http://schemas.openxmlformats.org/officeDocument/2006/relationships/image" Target="../media/image575.png"/><Relationship Id="rId248" Type="http://schemas.openxmlformats.org/officeDocument/2006/relationships/image" Target="../media/image595.png"/><Relationship Id="rId12" Type="http://schemas.openxmlformats.org/officeDocument/2006/relationships/image" Target="../media/image479.png"/><Relationship Id="rId108" Type="http://schemas.openxmlformats.org/officeDocument/2006/relationships/image" Target="../media/image526.png"/><Relationship Id="rId315" Type="http://schemas.openxmlformats.org/officeDocument/2006/relationships/customXml" Target="../ink/ink224.xml"/><Relationship Id="rId357" Type="http://schemas.openxmlformats.org/officeDocument/2006/relationships/customXml" Target="../ink/ink245.xml"/><Relationship Id="rId54" Type="http://schemas.openxmlformats.org/officeDocument/2006/relationships/image" Target="../media/image499.png"/><Relationship Id="rId96" Type="http://schemas.openxmlformats.org/officeDocument/2006/relationships/image" Target="../media/image520.png"/><Relationship Id="rId161" Type="http://schemas.openxmlformats.org/officeDocument/2006/relationships/customXml" Target="../ink/ink147.xml"/><Relationship Id="rId217" Type="http://schemas.openxmlformats.org/officeDocument/2006/relationships/customXml" Target="../ink/ink175.xml"/><Relationship Id="rId399" Type="http://schemas.openxmlformats.org/officeDocument/2006/relationships/customXml" Target="../ink/ink266.xml"/><Relationship Id="rId259" Type="http://schemas.openxmlformats.org/officeDocument/2006/relationships/customXml" Target="../ink/ink196.xml"/><Relationship Id="rId23" Type="http://schemas.openxmlformats.org/officeDocument/2006/relationships/customXml" Target="../ink/ink78.xml"/><Relationship Id="rId119" Type="http://schemas.openxmlformats.org/officeDocument/2006/relationships/customXml" Target="../ink/ink126.xml"/><Relationship Id="rId270" Type="http://schemas.openxmlformats.org/officeDocument/2006/relationships/image" Target="../media/image606.png"/><Relationship Id="rId326" Type="http://schemas.openxmlformats.org/officeDocument/2006/relationships/image" Target="../media/image634.png"/><Relationship Id="rId65" Type="http://schemas.openxmlformats.org/officeDocument/2006/relationships/customXml" Target="../ink/ink99.xml"/><Relationship Id="rId130" Type="http://schemas.openxmlformats.org/officeDocument/2006/relationships/image" Target="../media/image537.png"/><Relationship Id="rId368" Type="http://schemas.openxmlformats.org/officeDocument/2006/relationships/image" Target="../media/image655.png"/><Relationship Id="rId172" Type="http://schemas.openxmlformats.org/officeDocument/2006/relationships/image" Target="../media/image558.png"/><Relationship Id="rId228" Type="http://schemas.openxmlformats.org/officeDocument/2006/relationships/image" Target="../media/image585.png"/><Relationship Id="rId281" Type="http://schemas.openxmlformats.org/officeDocument/2006/relationships/customXml" Target="../ink/ink207.xml"/><Relationship Id="rId337" Type="http://schemas.openxmlformats.org/officeDocument/2006/relationships/customXml" Target="../ink/ink235.xml"/><Relationship Id="rId34" Type="http://schemas.openxmlformats.org/officeDocument/2006/relationships/image" Target="../media/image489.png"/><Relationship Id="rId76" Type="http://schemas.openxmlformats.org/officeDocument/2006/relationships/image" Target="../media/image510.png"/><Relationship Id="rId141" Type="http://schemas.openxmlformats.org/officeDocument/2006/relationships/customXml" Target="../ink/ink137.xml"/><Relationship Id="rId379" Type="http://schemas.openxmlformats.org/officeDocument/2006/relationships/customXml" Target="../ink/ink256.xml"/><Relationship Id="rId7" Type="http://schemas.openxmlformats.org/officeDocument/2006/relationships/customXml" Target="../ink/ink70.xml"/><Relationship Id="rId183" Type="http://schemas.openxmlformats.org/officeDocument/2006/relationships/customXml" Target="../ink/ink158.xml"/><Relationship Id="rId239" Type="http://schemas.openxmlformats.org/officeDocument/2006/relationships/customXml" Target="../ink/ink186.xml"/><Relationship Id="rId390" Type="http://schemas.openxmlformats.org/officeDocument/2006/relationships/image" Target="../media/image666.png"/><Relationship Id="rId250" Type="http://schemas.openxmlformats.org/officeDocument/2006/relationships/image" Target="../media/image596.png"/><Relationship Id="rId292" Type="http://schemas.openxmlformats.org/officeDocument/2006/relationships/image" Target="../media/image617.png"/><Relationship Id="rId306" Type="http://schemas.openxmlformats.org/officeDocument/2006/relationships/image" Target="../media/image624.png"/><Relationship Id="rId45" Type="http://schemas.openxmlformats.org/officeDocument/2006/relationships/customXml" Target="../ink/ink89.xml"/><Relationship Id="rId87" Type="http://schemas.openxmlformats.org/officeDocument/2006/relationships/customXml" Target="../ink/ink110.xml"/><Relationship Id="rId110" Type="http://schemas.openxmlformats.org/officeDocument/2006/relationships/image" Target="../media/image527.png"/><Relationship Id="rId348" Type="http://schemas.openxmlformats.org/officeDocument/2006/relationships/image" Target="../media/image645.png"/><Relationship Id="rId152" Type="http://schemas.openxmlformats.org/officeDocument/2006/relationships/image" Target="../media/image548.png"/><Relationship Id="rId194" Type="http://schemas.openxmlformats.org/officeDocument/2006/relationships/image" Target="../media/image569.png"/><Relationship Id="rId208" Type="http://schemas.openxmlformats.org/officeDocument/2006/relationships/image" Target="../media/image576.png"/><Relationship Id="rId261" Type="http://schemas.openxmlformats.org/officeDocument/2006/relationships/customXml" Target="../ink/ink197.xml"/><Relationship Id="rId14" Type="http://schemas.openxmlformats.org/officeDocument/2006/relationships/image" Target="../media/image480.png"/><Relationship Id="rId56" Type="http://schemas.openxmlformats.org/officeDocument/2006/relationships/image" Target="../media/image500.png"/><Relationship Id="rId317" Type="http://schemas.openxmlformats.org/officeDocument/2006/relationships/customXml" Target="../ink/ink225.xml"/><Relationship Id="rId359" Type="http://schemas.openxmlformats.org/officeDocument/2006/relationships/customXml" Target="../ink/ink246.xml"/><Relationship Id="rId98" Type="http://schemas.openxmlformats.org/officeDocument/2006/relationships/image" Target="../media/image521.png"/><Relationship Id="rId121" Type="http://schemas.openxmlformats.org/officeDocument/2006/relationships/customXml" Target="../ink/ink127.xml"/><Relationship Id="rId163" Type="http://schemas.openxmlformats.org/officeDocument/2006/relationships/customXml" Target="../ink/ink148.xml"/><Relationship Id="rId219" Type="http://schemas.openxmlformats.org/officeDocument/2006/relationships/customXml" Target="../ink/ink176.xml"/><Relationship Id="rId370" Type="http://schemas.openxmlformats.org/officeDocument/2006/relationships/image" Target="../media/image656.png"/><Relationship Id="rId230" Type="http://schemas.openxmlformats.org/officeDocument/2006/relationships/image" Target="../media/image586.png"/><Relationship Id="rId25" Type="http://schemas.openxmlformats.org/officeDocument/2006/relationships/customXml" Target="../ink/ink79.xml"/><Relationship Id="rId67" Type="http://schemas.openxmlformats.org/officeDocument/2006/relationships/customXml" Target="../ink/ink100.xml"/><Relationship Id="rId272" Type="http://schemas.openxmlformats.org/officeDocument/2006/relationships/image" Target="../media/image607.png"/><Relationship Id="rId328" Type="http://schemas.openxmlformats.org/officeDocument/2006/relationships/image" Target="../media/image635.png"/><Relationship Id="rId132" Type="http://schemas.openxmlformats.org/officeDocument/2006/relationships/image" Target="../media/image538.png"/><Relationship Id="rId174" Type="http://schemas.openxmlformats.org/officeDocument/2006/relationships/image" Target="../media/image559.png"/><Relationship Id="rId381" Type="http://schemas.openxmlformats.org/officeDocument/2006/relationships/customXml" Target="../ink/ink257.xml"/><Relationship Id="rId241" Type="http://schemas.openxmlformats.org/officeDocument/2006/relationships/customXml" Target="../ink/ink187.xml"/><Relationship Id="rId36" Type="http://schemas.openxmlformats.org/officeDocument/2006/relationships/image" Target="../media/image490.png"/><Relationship Id="rId283" Type="http://schemas.openxmlformats.org/officeDocument/2006/relationships/customXml" Target="../ink/ink208.xml"/><Relationship Id="rId339" Type="http://schemas.openxmlformats.org/officeDocument/2006/relationships/customXml" Target="../ink/ink236.xml"/><Relationship Id="rId78" Type="http://schemas.openxmlformats.org/officeDocument/2006/relationships/image" Target="../media/image511.png"/><Relationship Id="rId101" Type="http://schemas.openxmlformats.org/officeDocument/2006/relationships/customXml" Target="../ink/ink117.xml"/><Relationship Id="rId143" Type="http://schemas.openxmlformats.org/officeDocument/2006/relationships/customXml" Target="../ink/ink138.xml"/><Relationship Id="rId185" Type="http://schemas.openxmlformats.org/officeDocument/2006/relationships/customXml" Target="../ink/ink159.xml"/><Relationship Id="rId350" Type="http://schemas.openxmlformats.org/officeDocument/2006/relationships/image" Target="../media/image646.png"/><Relationship Id="rId9" Type="http://schemas.openxmlformats.org/officeDocument/2006/relationships/customXml" Target="../ink/ink71.xml"/><Relationship Id="rId210" Type="http://schemas.openxmlformats.org/officeDocument/2006/relationships/image" Target="../media/image577.png"/><Relationship Id="rId392" Type="http://schemas.openxmlformats.org/officeDocument/2006/relationships/image" Target="../media/image667.png"/><Relationship Id="rId252" Type="http://schemas.openxmlformats.org/officeDocument/2006/relationships/image" Target="../media/image597.png"/><Relationship Id="rId294" Type="http://schemas.openxmlformats.org/officeDocument/2006/relationships/image" Target="../media/image618.png"/><Relationship Id="rId308" Type="http://schemas.openxmlformats.org/officeDocument/2006/relationships/image" Target="../media/image625.png"/><Relationship Id="rId47" Type="http://schemas.openxmlformats.org/officeDocument/2006/relationships/customXml" Target="../ink/ink90.xml"/><Relationship Id="rId89" Type="http://schemas.openxmlformats.org/officeDocument/2006/relationships/customXml" Target="../ink/ink111.xml"/><Relationship Id="rId112" Type="http://schemas.openxmlformats.org/officeDocument/2006/relationships/image" Target="../media/image528.png"/><Relationship Id="rId154" Type="http://schemas.openxmlformats.org/officeDocument/2006/relationships/image" Target="../media/image549.png"/><Relationship Id="rId361" Type="http://schemas.openxmlformats.org/officeDocument/2006/relationships/customXml" Target="../ink/ink247.xml"/><Relationship Id="rId196" Type="http://schemas.openxmlformats.org/officeDocument/2006/relationships/image" Target="../media/image570.png"/><Relationship Id="rId16" Type="http://schemas.openxmlformats.org/officeDocument/2006/relationships/image" Target="../media/image481.png"/><Relationship Id="rId221" Type="http://schemas.openxmlformats.org/officeDocument/2006/relationships/customXml" Target="../ink/ink177.xml"/><Relationship Id="rId263" Type="http://schemas.openxmlformats.org/officeDocument/2006/relationships/customXml" Target="../ink/ink198.xml"/><Relationship Id="rId319" Type="http://schemas.openxmlformats.org/officeDocument/2006/relationships/customXml" Target="../ink/ink226.xml"/><Relationship Id="rId58" Type="http://schemas.openxmlformats.org/officeDocument/2006/relationships/image" Target="../media/image501.png"/><Relationship Id="rId123" Type="http://schemas.openxmlformats.org/officeDocument/2006/relationships/customXml" Target="../ink/ink128.xml"/><Relationship Id="rId330" Type="http://schemas.openxmlformats.org/officeDocument/2006/relationships/image" Target="../media/image636.png"/><Relationship Id="rId90" Type="http://schemas.openxmlformats.org/officeDocument/2006/relationships/image" Target="../media/image517.png"/><Relationship Id="rId165" Type="http://schemas.openxmlformats.org/officeDocument/2006/relationships/customXml" Target="../ink/ink149.xml"/><Relationship Id="rId186" Type="http://schemas.openxmlformats.org/officeDocument/2006/relationships/image" Target="../media/image565.png"/><Relationship Id="rId351" Type="http://schemas.openxmlformats.org/officeDocument/2006/relationships/customXml" Target="../ink/ink242.xml"/><Relationship Id="rId372" Type="http://schemas.openxmlformats.org/officeDocument/2006/relationships/image" Target="../media/image657.png"/><Relationship Id="rId393" Type="http://schemas.openxmlformats.org/officeDocument/2006/relationships/customXml" Target="../ink/ink263.xml"/><Relationship Id="rId211" Type="http://schemas.openxmlformats.org/officeDocument/2006/relationships/customXml" Target="../ink/ink172.xml"/><Relationship Id="rId232" Type="http://schemas.openxmlformats.org/officeDocument/2006/relationships/image" Target="../media/image587.png"/><Relationship Id="rId253" Type="http://schemas.openxmlformats.org/officeDocument/2006/relationships/customXml" Target="../ink/ink193.xml"/><Relationship Id="rId274" Type="http://schemas.openxmlformats.org/officeDocument/2006/relationships/image" Target="../media/image608.png"/><Relationship Id="rId295" Type="http://schemas.openxmlformats.org/officeDocument/2006/relationships/customXml" Target="../ink/ink214.xml"/><Relationship Id="rId309" Type="http://schemas.openxmlformats.org/officeDocument/2006/relationships/customXml" Target="../ink/ink221.xml"/><Relationship Id="rId27" Type="http://schemas.openxmlformats.org/officeDocument/2006/relationships/customXml" Target="../ink/ink80.xml"/><Relationship Id="rId48" Type="http://schemas.openxmlformats.org/officeDocument/2006/relationships/image" Target="../media/image496.png"/><Relationship Id="rId69" Type="http://schemas.openxmlformats.org/officeDocument/2006/relationships/customXml" Target="../ink/ink101.xml"/><Relationship Id="rId113" Type="http://schemas.openxmlformats.org/officeDocument/2006/relationships/customXml" Target="../ink/ink123.xml"/><Relationship Id="rId134" Type="http://schemas.openxmlformats.org/officeDocument/2006/relationships/image" Target="../media/image539.png"/><Relationship Id="rId320" Type="http://schemas.openxmlformats.org/officeDocument/2006/relationships/image" Target="../media/image631.png"/><Relationship Id="rId80" Type="http://schemas.openxmlformats.org/officeDocument/2006/relationships/image" Target="../media/image512.png"/><Relationship Id="rId155" Type="http://schemas.openxmlformats.org/officeDocument/2006/relationships/customXml" Target="../ink/ink144.xml"/><Relationship Id="rId176" Type="http://schemas.openxmlformats.org/officeDocument/2006/relationships/image" Target="../media/image560.png"/><Relationship Id="rId197" Type="http://schemas.openxmlformats.org/officeDocument/2006/relationships/customXml" Target="../ink/ink165.xml"/><Relationship Id="rId341" Type="http://schemas.openxmlformats.org/officeDocument/2006/relationships/customXml" Target="../ink/ink237.xml"/><Relationship Id="rId362" Type="http://schemas.openxmlformats.org/officeDocument/2006/relationships/image" Target="../media/image652.png"/><Relationship Id="rId383" Type="http://schemas.openxmlformats.org/officeDocument/2006/relationships/customXml" Target="../ink/ink258.xml"/><Relationship Id="rId201" Type="http://schemas.openxmlformats.org/officeDocument/2006/relationships/customXml" Target="../ink/ink167.xml"/><Relationship Id="rId222" Type="http://schemas.openxmlformats.org/officeDocument/2006/relationships/image" Target="../media/image582.png"/><Relationship Id="rId243" Type="http://schemas.openxmlformats.org/officeDocument/2006/relationships/customXml" Target="../ink/ink188.xml"/><Relationship Id="rId264" Type="http://schemas.openxmlformats.org/officeDocument/2006/relationships/image" Target="../media/image603.png"/><Relationship Id="rId285" Type="http://schemas.openxmlformats.org/officeDocument/2006/relationships/customXml" Target="../ink/ink209.xml"/><Relationship Id="rId17" Type="http://schemas.openxmlformats.org/officeDocument/2006/relationships/customXml" Target="../ink/ink75.xml"/><Relationship Id="rId38" Type="http://schemas.openxmlformats.org/officeDocument/2006/relationships/image" Target="../media/image491.png"/><Relationship Id="rId59" Type="http://schemas.openxmlformats.org/officeDocument/2006/relationships/customXml" Target="../ink/ink96.xml"/><Relationship Id="rId103" Type="http://schemas.openxmlformats.org/officeDocument/2006/relationships/customXml" Target="../ink/ink118.xml"/><Relationship Id="rId124" Type="http://schemas.openxmlformats.org/officeDocument/2006/relationships/image" Target="../media/image534.png"/><Relationship Id="rId310" Type="http://schemas.openxmlformats.org/officeDocument/2006/relationships/image" Target="../media/image626.png"/><Relationship Id="rId70" Type="http://schemas.openxmlformats.org/officeDocument/2006/relationships/image" Target="../media/image507.png"/><Relationship Id="rId91" Type="http://schemas.openxmlformats.org/officeDocument/2006/relationships/customXml" Target="../ink/ink112.xml"/><Relationship Id="rId145" Type="http://schemas.openxmlformats.org/officeDocument/2006/relationships/customXml" Target="../ink/ink139.xml"/><Relationship Id="rId166" Type="http://schemas.openxmlformats.org/officeDocument/2006/relationships/image" Target="../media/image555.png"/><Relationship Id="rId187" Type="http://schemas.openxmlformats.org/officeDocument/2006/relationships/customXml" Target="../ink/ink160.xml"/><Relationship Id="rId331" Type="http://schemas.openxmlformats.org/officeDocument/2006/relationships/customXml" Target="../ink/ink232.xml"/><Relationship Id="rId352" Type="http://schemas.openxmlformats.org/officeDocument/2006/relationships/image" Target="../media/image647.png"/><Relationship Id="rId373" Type="http://schemas.openxmlformats.org/officeDocument/2006/relationships/customXml" Target="../ink/ink253.xml"/><Relationship Id="rId394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78.png"/><Relationship Id="rId233" Type="http://schemas.openxmlformats.org/officeDocument/2006/relationships/customXml" Target="../ink/ink183.xml"/><Relationship Id="rId254" Type="http://schemas.openxmlformats.org/officeDocument/2006/relationships/image" Target="../media/image598.png"/><Relationship Id="rId28" Type="http://schemas.openxmlformats.org/officeDocument/2006/relationships/image" Target="../media/image486.png"/><Relationship Id="rId49" Type="http://schemas.openxmlformats.org/officeDocument/2006/relationships/customXml" Target="../ink/ink91.xml"/><Relationship Id="rId114" Type="http://schemas.openxmlformats.org/officeDocument/2006/relationships/image" Target="../media/image529.png"/><Relationship Id="rId275" Type="http://schemas.openxmlformats.org/officeDocument/2006/relationships/customXml" Target="../ink/ink204.xml"/><Relationship Id="rId296" Type="http://schemas.openxmlformats.org/officeDocument/2006/relationships/image" Target="../media/image619.png"/><Relationship Id="rId300" Type="http://schemas.openxmlformats.org/officeDocument/2006/relationships/image" Target="../media/image621.png"/><Relationship Id="rId60" Type="http://schemas.openxmlformats.org/officeDocument/2006/relationships/image" Target="../media/image502.png"/><Relationship Id="rId81" Type="http://schemas.openxmlformats.org/officeDocument/2006/relationships/customXml" Target="../ink/ink107.xml"/><Relationship Id="rId135" Type="http://schemas.openxmlformats.org/officeDocument/2006/relationships/customXml" Target="../ink/ink134.xml"/><Relationship Id="rId156" Type="http://schemas.openxmlformats.org/officeDocument/2006/relationships/image" Target="../media/image550.png"/><Relationship Id="rId177" Type="http://schemas.openxmlformats.org/officeDocument/2006/relationships/customXml" Target="../ink/ink155.xml"/><Relationship Id="rId198" Type="http://schemas.openxmlformats.org/officeDocument/2006/relationships/image" Target="../media/image571.png"/><Relationship Id="rId321" Type="http://schemas.openxmlformats.org/officeDocument/2006/relationships/customXml" Target="../ink/ink227.xml"/><Relationship Id="rId342" Type="http://schemas.openxmlformats.org/officeDocument/2006/relationships/image" Target="../media/image642.png"/><Relationship Id="rId363" Type="http://schemas.openxmlformats.org/officeDocument/2006/relationships/customXml" Target="../ink/ink248.xml"/><Relationship Id="rId384" Type="http://schemas.openxmlformats.org/officeDocument/2006/relationships/image" Target="../media/image663.png"/><Relationship Id="rId202" Type="http://schemas.openxmlformats.org/officeDocument/2006/relationships/image" Target="../media/image573.png"/><Relationship Id="rId223" Type="http://schemas.openxmlformats.org/officeDocument/2006/relationships/customXml" Target="../ink/ink178.xml"/><Relationship Id="rId244" Type="http://schemas.openxmlformats.org/officeDocument/2006/relationships/image" Target="../media/image593.png"/><Relationship Id="rId18" Type="http://schemas.openxmlformats.org/officeDocument/2006/relationships/image" Target="../media/image482.png"/><Relationship Id="rId39" Type="http://schemas.openxmlformats.org/officeDocument/2006/relationships/customXml" Target="../ink/ink86.xml"/><Relationship Id="rId265" Type="http://schemas.openxmlformats.org/officeDocument/2006/relationships/customXml" Target="../ink/ink199.xml"/><Relationship Id="rId286" Type="http://schemas.openxmlformats.org/officeDocument/2006/relationships/image" Target="../media/image614.png"/><Relationship Id="rId50" Type="http://schemas.openxmlformats.org/officeDocument/2006/relationships/image" Target="../media/image497.png"/><Relationship Id="rId104" Type="http://schemas.openxmlformats.org/officeDocument/2006/relationships/image" Target="../media/image524.png"/><Relationship Id="rId125" Type="http://schemas.openxmlformats.org/officeDocument/2006/relationships/customXml" Target="../ink/ink129.xml"/><Relationship Id="rId146" Type="http://schemas.openxmlformats.org/officeDocument/2006/relationships/image" Target="../media/image545.png"/><Relationship Id="rId167" Type="http://schemas.openxmlformats.org/officeDocument/2006/relationships/customXml" Target="../ink/ink150.xml"/><Relationship Id="rId188" Type="http://schemas.openxmlformats.org/officeDocument/2006/relationships/image" Target="../media/image566.png"/><Relationship Id="rId311" Type="http://schemas.openxmlformats.org/officeDocument/2006/relationships/customXml" Target="../ink/ink222.xml"/><Relationship Id="rId332" Type="http://schemas.openxmlformats.org/officeDocument/2006/relationships/image" Target="../media/image637.png"/><Relationship Id="rId353" Type="http://schemas.openxmlformats.org/officeDocument/2006/relationships/customXml" Target="../ink/ink243.xml"/><Relationship Id="rId374" Type="http://schemas.openxmlformats.org/officeDocument/2006/relationships/image" Target="../media/image658.png"/><Relationship Id="rId395" Type="http://schemas.openxmlformats.org/officeDocument/2006/relationships/customXml" Target="../ink/ink264.xml"/><Relationship Id="rId71" Type="http://schemas.openxmlformats.org/officeDocument/2006/relationships/customXml" Target="../ink/ink102.xml"/><Relationship Id="rId92" Type="http://schemas.openxmlformats.org/officeDocument/2006/relationships/image" Target="../media/image518.png"/><Relationship Id="rId213" Type="http://schemas.openxmlformats.org/officeDocument/2006/relationships/customXml" Target="../ink/ink173.xml"/><Relationship Id="rId234" Type="http://schemas.openxmlformats.org/officeDocument/2006/relationships/image" Target="../media/image588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81.xml"/><Relationship Id="rId255" Type="http://schemas.openxmlformats.org/officeDocument/2006/relationships/customXml" Target="../ink/ink194.xml"/><Relationship Id="rId276" Type="http://schemas.openxmlformats.org/officeDocument/2006/relationships/image" Target="../media/image609.png"/><Relationship Id="rId297" Type="http://schemas.openxmlformats.org/officeDocument/2006/relationships/customXml" Target="../ink/ink215.xml"/><Relationship Id="rId40" Type="http://schemas.openxmlformats.org/officeDocument/2006/relationships/image" Target="../media/image492.png"/><Relationship Id="rId115" Type="http://schemas.openxmlformats.org/officeDocument/2006/relationships/customXml" Target="../ink/ink124.xml"/><Relationship Id="rId136" Type="http://schemas.openxmlformats.org/officeDocument/2006/relationships/image" Target="../media/image540.png"/><Relationship Id="rId157" Type="http://schemas.openxmlformats.org/officeDocument/2006/relationships/customXml" Target="../ink/ink145.xml"/><Relationship Id="rId178" Type="http://schemas.openxmlformats.org/officeDocument/2006/relationships/image" Target="../media/image561.png"/><Relationship Id="rId301" Type="http://schemas.openxmlformats.org/officeDocument/2006/relationships/customXml" Target="../ink/ink217.xml"/><Relationship Id="rId322" Type="http://schemas.openxmlformats.org/officeDocument/2006/relationships/image" Target="../media/image632.png"/><Relationship Id="rId343" Type="http://schemas.openxmlformats.org/officeDocument/2006/relationships/customXml" Target="../ink/ink238.xml"/><Relationship Id="rId364" Type="http://schemas.openxmlformats.org/officeDocument/2006/relationships/image" Target="../media/image653.png"/><Relationship Id="rId61" Type="http://schemas.openxmlformats.org/officeDocument/2006/relationships/customXml" Target="../ink/ink97.xml"/><Relationship Id="rId82" Type="http://schemas.openxmlformats.org/officeDocument/2006/relationships/image" Target="../media/image513.png"/><Relationship Id="rId199" Type="http://schemas.openxmlformats.org/officeDocument/2006/relationships/customXml" Target="../ink/ink166.xml"/><Relationship Id="rId203" Type="http://schemas.openxmlformats.org/officeDocument/2006/relationships/customXml" Target="../ink/ink168.xml"/><Relationship Id="rId385" Type="http://schemas.openxmlformats.org/officeDocument/2006/relationships/customXml" Target="../ink/ink259.xml"/><Relationship Id="rId19" Type="http://schemas.openxmlformats.org/officeDocument/2006/relationships/customXml" Target="../ink/ink76.xml"/><Relationship Id="rId224" Type="http://schemas.openxmlformats.org/officeDocument/2006/relationships/image" Target="../media/image583.png"/><Relationship Id="rId245" Type="http://schemas.openxmlformats.org/officeDocument/2006/relationships/customXml" Target="../ink/ink189.xml"/><Relationship Id="rId266" Type="http://schemas.openxmlformats.org/officeDocument/2006/relationships/image" Target="../media/image604.png"/><Relationship Id="rId287" Type="http://schemas.openxmlformats.org/officeDocument/2006/relationships/customXml" Target="../ink/ink210.xml"/><Relationship Id="rId30" Type="http://schemas.openxmlformats.org/officeDocument/2006/relationships/image" Target="../media/image487.png"/><Relationship Id="rId105" Type="http://schemas.openxmlformats.org/officeDocument/2006/relationships/customXml" Target="../ink/ink119.xml"/><Relationship Id="rId126" Type="http://schemas.openxmlformats.org/officeDocument/2006/relationships/image" Target="../media/image535.png"/><Relationship Id="rId147" Type="http://schemas.openxmlformats.org/officeDocument/2006/relationships/customXml" Target="../ink/ink140.xml"/><Relationship Id="rId168" Type="http://schemas.openxmlformats.org/officeDocument/2006/relationships/image" Target="../media/image556.png"/><Relationship Id="rId312" Type="http://schemas.openxmlformats.org/officeDocument/2006/relationships/image" Target="../media/image627.png"/><Relationship Id="rId333" Type="http://schemas.openxmlformats.org/officeDocument/2006/relationships/customXml" Target="../ink/ink233.xml"/><Relationship Id="rId354" Type="http://schemas.openxmlformats.org/officeDocument/2006/relationships/image" Target="../media/image648.png"/><Relationship Id="rId51" Type="http://schemas.openxmlformats.org/officeDocument/2006/relationships/customXml" Target="../ink/ink92.xml"/><Relationship Id="rId72" Type="http://schemas.openxmlformats.org/officeDocument/2006/relationships/image" Target="../media/image508.png"/><Relationship Id="rId93" Type="http://schemas.openxmlformats.org/officeDocument/2006/relationships/customXml" Target="../ink/ink113.xml"/><Relationship Id="rId189" Type="http://schemas.openxmlformats.org/officeDocument/2006/relationships/customXml" Target="../ink/ink161.xml"/><Relationship Id="rId375" Type="http://schemas.openxmlformats.org/officeDocument/2006/relationships/customXml" Target="../ink/ink254.xml"/><Relationship Id="rId396" Type="http://schemas.openxmlformats.org/officeDocument/2006/relationships/image" Target="../media/image669.png"/><Relationship Id="rId3" Type="http://schemas.openxmlformats.org/officeDocument/2006/relationships/customXml" Target="../ink/ink68.xml"/><Relationship Id="rId214" Type="http://schemas.openxmlformats.org/officeDocument/2006/relationships/image" Target="../media/image579.png"/><Relationship Id="rId235" Type="http://schemas.openxmlformats.org/officeDocument/2006/relationships/customXml" Target="../ink/ink184.xml"/><Relationship Id="rId256" Type="http://schemas.openxmlformats.org/officeDocument/2006/relationships/image" Target="../media/image599.png"/><Relationship Id="rId277" Type="http://schemas.openxmlformats.org/officeDocument/2006/relationships/customXml" Target="../ink/ink205.xml"/><Relationship Id="rId298" Type="http://schemas.openxmlformats.org/officeDocument/2006/relationships/image" Target="../media/image620.png"/><Relationship Id="rId400" Type="http://schemas.openxmlformats.org/officeDocument/2006/relationships/image" Target="../media/image671.png"/><Relationship Id="rId116" Type="http://schemas.openxmlformats.org/officeDocument/2006/relationships/image" Target="../media/image530.png"/><Relationship Id="rId137" Type="http://schemas.openxmlformats.org/officeDocument/2006/relationships/customXml" Target="../ink/ink135.xml"/><Relationship Id="rId158" Type="http://schemas.openxmlformats.org/officeDocument/2006/relationships/image" Target="../media/image551.png"/><Relationship Id="rId302" Type="http://schemas.openxmlformats.org/officeDocument/2006/relationships/image" Target="../media/image622.png"/><Relationship Id="rId323" Type="http://schemas.openxmlformats.org/officeDocument/2006/relationships/customXml" Target="../ink/ink228.xml"/><Relationship Id="rId344" Type="http://schemas.openxmlformats.org/officeDocument/2006/relationships/image" Target="../media/image643.png"/><Relationship Id="rId20" Type="http://schemas.openxmlformats.org/officeDocument/2006/relationships/image" Target="../media/image483.png"/><Relationship Id="rId41" Type="http://schemas.openxmlformats.org/officeDocument/2006/relationships/customXml" Target="../ink/ink87.xml"/><Relationship Id="rId62" Type="http://schemas.openxmlformats.org/officeDocument/2006/relationships/image" Target="../media/image503.png"/><Relationship Id="rId83" Type="http://schemas.openxmlformats.org/officeDocument/2006/relationships/customXml" Target="../ink/ink108.xml"/><Relationship Id="rId179" Type="http://schemas.openxmlformats.org/officeDocument/2006/relationships/customXml" Target="../ink/ink156.xml"/><Relationship Id="rId365" Type="http://schemas.openxmlformats.org/officeDocument/2006/relationships/customXml" Target="../ink/ink249.xml"/><Relationship Id="rId386" Type="http://schemas.openxmlformats.org/officeDocument/2006/relationships/image" Target="../media/image664.png"/><Relationship Id="rId190" Type="http://schemas.openxmlformats.org/officeDocument/2006/relationships/image" Target="../media/image567.png"/><Relationship Id="rId204" Type="http://schemas.openxmlformats.org/officeDocument/2006/relationships/image" Target="../media/image574.png"/><Relationship Id="rId225" Type="http://schemas.openxmlformats.org/officeDocument/2006/relationships/customXml" Target="../ink/ink179.xml"/><Relationship Id="rId246" Type="http://schemas.openxmlformats.org/officeDocument/2006/relationships/image" Target="../media/image594.png"/><Relationship Id="rId267" Type="http://schemas.openxmlformats.org/officeDocument/2006/relationships/customXml" Target="../ink/ink200.xml"/><Relationship Id="rId288" Type="http://schemas.openxmlformats.org/officeDocument/2006/relationships/image" Target="../media/image615.png"/><Relationship Id="rId106" Type="http://schemas.openxmlformats.org/officeDocument/2006/relationships/image" Target="../media/image525.png"/><Relationship Id="rId127" Type="http://schemas.openxmlformats.org/officeDocument/2006/relationships/customXml" Target="../ink/ink130.xml"/><Relationship Id="rId313" Type="http://schemas.openxmlformats.org/officeDocument/2006/relationships/customXml" Target="../ink/ink223.xml"/><Relationship Id="rId10" Type="http://schemas.openxmlformats.org/officeDocument/2006/relationships/image" Target="../media/image478.png"/><Relationship Id="rId31" Type="http://schemas.openxmlformats.org/officeDocument/2006/relationships/customXml" Target="../ink/ink82.xml"/><Relationship Id="rId52" Type="http://schemas.openxmlformats.org/officeDocument/2006/relationships/image" Target="../media/image498.png"/><Relationship Id="rId73" Type="http://schemas.openxmlformats.org/officeDocument/2006/relationships/customXml" Target="../ink/ink103.xml"/><Relationship Id="rId94" Type="http://schemas.openxmlformats.org/officeDocument/2006/relationships/image" Target="../media/image519.png"/><Relationship Id="rId148" Type="http://schemas.openxmlformats.org/officeDocument/2006/relationships/image" Target="../media/image546.png"/><Relationship Id="rId169" Type="http://schemas.openxmlformats.org/officeDocument/2006/relationships/customXml" Target="../ink/ink151.xml"/><Relationship Id="rId334" Type="http://schemas.openxmlformats.org/officeDocument/2006/relationships/image" Target="../media/image638.png"/><Relationship Id="rId355" Type="http://schemas.openxmlformats.org/officeDocument/2006/relationships/customXml" Target="../ink/ink244.xml"/><Relationship Id="rId376" Type="http://schemas.openxmlformats.org/officeDocument/2006/relationships/image" Target="../media/image659.png"/><Relationship Id="rId397" Type="http://schemas.openxmlformats.org/officeDocument/2006/relationships/customXml" Target="../ink/ink265.xml"/><Relationship Id="rId4" Type="http://schemas.openxmlformats.org/officeDocument/2006/relationships/image" Target="../media/image475.png"/><Relationship Id="rId180" Type="http://schemas.openxmlformats.org/officeDocument/2006/relationships/image" Target="../media/image562.png"/><Relationship Id="rId215" Type="http://schemas.openxmlformats.org/officeDocument/2006/relationships/customXml" Target="../ink/ink174.xml"/><Relationship Id="rId236" Type="http://schemas.openxmlformats.org/officeDocument/2006/relationships/image" Target="../media/image589.png"/><Relationship Id="rId257" Type="http://schemas.openxmlformats.org/officeDocument/2006/relationships/customXml" Target="../ink/ink195.xml"/><Relationship Id="rId278" Type="http://schemas.openxmlformats.org/officeDocument/2006/relationships/image" Target="../media/image610.png"/><Relationship Id="rId401" Type="http://schemas.openxmlformats.org/officeDocument/2006/relationships/customXml" Target="../ink/ink267.xml"/><Relationship Id="rId303" Type="http://schemas.openxmlformats.org/officeDocument/2006/relationships/customXml" Target="../ink/ink218.xml"/><Relationship Id="rId42" Type="http://schemas.openxmlformats.org/officeDocument/2006/relationships/image" Target="../media/image493.png"/><Relationship Id="rId84" Type="http://schemas.openxmlformats.org/officeDocument/2006/relationships/image" Target="../media/image514.png"/><Relationship Id="rId138" Type="http://schemas.openxmlformats.org/officeDocument/2006/relationships/image" Target="../media/image541.png"/><Relationship Id="rId345" Type="http://schemas.openxmlformats.org/officeDocument/2006/relationships/customXml" Target="../ink/ink239.xml"/><Relationship Id="rId387" Type="http://schemas.openxmlformats.org/officeDocument/2006/relationships/customXml" Target="../ink/ink260.xml"/><Relationship Id="rId191" Type="http://schemas.openxmlformats.org/officeDocument/2006/relationships/customXml" Target="../ink/ink162.xml"/><Relationship Id="rId205" Type="http://schemas.openxmlformats.org/officeDocument/2006/relationships/customXml" Target="../ink/ink169.xml"/><Relationship Id="rId247" Type="http://schemas.openxmlformats.org/officeDocument/2006/relationships/customXml" Target="../ink/ink190.xml"/><Relationship Id="rId107" Type="http://schemas.openxmlformats.org/officeDocument/2006/relationships/customXml" Target="../ink/ink120.xml"/><Relationship Id="rId289" Type="http://schemas.openxmlformats.org/officeDocument/2006/relationships/customXml" Target="../ink/ink211.xml"/><Relationship Id="rId11" Type="http://schemas.openxmlformats.org/officeDocument/2006/relationships/customXml" Target="../ink/ink72.xml"/><Relationship Id="rId53" Type="http://schemas.openxmlformats.org/officeDocument/2006/relationships/customXml" Target="../ink/ink93.xml"/><Relationship Id="rId149" Type="http://schemas.openxmlformats.org/officeDocument/2006/relationships/customXml" Target="../ink/ink141.xml"/><Relationship Id="rId314" Type="http://schemas.openxmlformats.org/officeDocument/2006/relationships/image" Target="../media/image628.png"/><Relationship Id="rId356" Type="http://schemas.openxmlformats.org/officeDocument/2006/relationships/image" Target="../media/image649.png"/><Relationship Id="rId398" Type="http://schemas.openxmlformats.org/officeDocument/2006/relationships/image" Target="../media/image670.png"/><Relationship Id="rId95" Type="http://schemas.openxmlformats.org/officeDocument/2006/relationships/customXml" Target="../ink/ink114.xml"/><Relationship Id="rId160" Type="http://schemas.openxmlformats.org/officeDocument/2006/relationships/image" Target="../media/image552.png"/><Relationship Id="rId216" Type="http://schemas.openxmlformats.org/officeDocument/2006/relationships/image" Target="../media/image580.png"/><Relationship Id="rId258" Type="http://schemas.openxmlformats.org/officeDocument/2006/relationships/image" Target="../media/image600.png"/><Relationship Id="rId22" Type="http://schemas.openxmlformats.org/officeDocument/2006/relationships/image" Target="../media/image451.png"/><Relationship Id="rId64" Type="http://schemas.openxmlformats.org/officeDocument/2006/relationships/image" Target="../media/image504.png"/><Relationship Id="rId118" Type="http://schemas.openxmlformats.org/officeDocument/2006/relationships/image" Target="../media/image531.png"/><Relationship Id="rId325" Type="http://schemas.openxmlformats.org/officeDocument/2006/relationships/customXml" Target="../ink/ink229.xml"/><Relationship Id="rId367" Type="http://schemas.openxmlformats.org/officeDocument/2006/relationships/customXml" Target="../ink/ink250.xml"/><Relationship Id="rId171" Type="http://schemas.openxmlformats.org/officeDocument/2006/relationships/customXml" Target="../ink/ink152.xml"/><Relationship Id="rId227" Type="http://schemas.openxmlformats.org/officeDocument/2006/relationships/customXml" Target="../ink/ink180.xml"/><Relationship Id="rId269" Type="http://schemas.openxmlformats.org/officeDocument/2006/relationships/customXml" Target="../ink/ink201.xml"/><Relationship Id="rId33" Type="http://schemas.openxmlformats.org/officeDocument/2006/relationships/customXml" Target="../ink/ink83.xml"/><Relationship Id="rId129" Type="http://schemas.openxmlformats.org/officeDocument/2006/relationships/customXml" Target="../ink/ink131.xml"/><Relationship Id="rId280" Type="http://schemas.openxmlformats.org/officeDocument/2006/relationships/image" Target="../media/image611.png"/><Relationship Id="rId336" Type="http://schemas.openxmlformats.org/officeDocument/2006/relationships/image" Target="../media/image639.png"/><Relationship Id="rId75" Type="http://schemas.openxmlformats.org/officeDocument/2006/relationships/customXml" Target="../ink/ink104.xml"/><Relationship Id="rId140" Type="http://schemas.openxmlformats.org/officeDocument/2006/relationships/image" Target="../media/image542.png"/><Relationship Id="rId182" Type="http://schemas.openxmlformats.org/officeDocument/2006/relationships/image" Target="../media/image563.png"/><Relationship Id="rId378" Type="http://schemas.openxmlformats.org/officeDocument/2006/relationships/image" Target="../media/image660.png"/><Relationship Id="rId6" Type="http://schemas.openxmlformats.org/officeDocument/2006/relationships/image" Target="../media/image476.png"/><Relationship Id="rId238" Type="http://schemas.openxmlformats.org/officeDocument/2006/relationships/image" Target="../media/image590.png"/><Relationship Id="rId291" Type="http://schemas.openxmlformats.org/officeDocument/2006/relationships/customXml" Target="../ink/ink212.xml"/><Relationship Id="rId305" Type="http://schemas.openxmlformats.org/officeDocument/2006/relationships/customXml" Target="../ink/ink219.xml"/><Relationship Id="rId347" Type="http://schemas.openxmlformats.org/officeDocument/2006/relationships/customXml" Target="../ink/ink240.xml"/><Relationship Id="rId44" Type="http://schemas.openxmlformats.org/officeDocument/2006/relationships/image" Target="../media/image494.png"/><Relationship Id="rId86" Type="http://schemas.openxmlformats.org/officeDocument/2006/relationships/image" Target="../media/image515.png"/><Relationship Id="rId151" Type="http://schemas.openxmlformats.org/officeDocument/2006/relationships/customXml" Target="../ink/ink142.xml"/><Relationship Id="rId389" Type="http://schemas.openxmlformats.org/officeDocument/2006/relationships/customXml" Target="../ink/ink261.xml"/><Relationship Id="rId193" Type="http://schemas.openxmlformats.org/officeDocument/2006/relationships/customXml" Target="../ink/ink163.xml"/><Relationship Id="rId207" Type="http://schemas.openxmlformats.org/officeDocument/2006/relationships/customXml" Target="../ink/ink170.xml"/><Relationship Id="rId249" Type="http://schemas.openxmlformats.org/officeDocument/2006/relationships/customXml" Target="../ink/ink191.xml"/><Relationship Id="rId13" Type="http://schemas.openxmlformats.org/officeDocument/2006/relationships/customXml" Target="../ink/ink73.xml"/><Relationship Id="rId109" Type="http://schemas.openxmlformats.org/officeDocument/2006/relationships/customXml" Target="../ink/ink121.xml"/><Relationship Id="rId260" Type="http://schemas.openxmlformats.org/officeDocument/2006/relationships/image" Target="../media/image601.png"/><Relationship Id="rId316" Type="http://schemas.openxmlformats.org/officeDocument/2006/relationships/image" Target="../media/image629.png"/><Relationship Id="rId55" Type="http://schemas.openxmlformats.org/officeDocument/2006/relationships/customXml" Target="../ink/ink94.xml"/><Relationship Id="rId97" Type="http://schemas.openxmlformats.org/officeDocument/2006/relationships/customXml" Target="../ink/ink115.xml"/><Relationship Id="rId120" Type="http://schemas.openxmlformats.org/officeDocument/2006/relationships/image" Target="../media/image532.png"/><Relationship Id="rId358" Type="http://schemas.openxmlformats.org/officeDocument/2006/relationships/image" Target="../media/image650.png"/><Relationship Id="rId162" Type="http://schemas.openxmlformats.org/officeDocument/2006/relationships/image" Target="../media/image553.png"/><Relationship Id="rId218" Type="http://schemas.openxmlformats.org/officeDocument/2006/relationships/image" Target="../media/image581.png"/><Relationship Id="rId271" Type="http://schemas.openxmlformats.org/officeDocument/2006/relationships/customXml" Target="../ink/ink202.xml"/><Relationship Id="rId24" Type="http://schemas.openxmlformats.org/officeDocument/2006/relationships/image" Target="../media/image484.png"/><Relationship Id="rId66" Type="http://schemas.openxmlformats.org/officeDocument/2006/relationships/image" Target="../media/image505.png"/><Relationship Id="rId131" Type="http://schemas.openxmlformats.org/officeDocument/2006/relationships/customXml" Target="../ink/ink132.xml"/><Relationship Id="rId327" Type="http://schemas.openxmlformats.org/officeDocument/2006/relationships/customXml" Target="../ink/ink230.xml"/><Relationship Id="rId369" Type="http://schemas.openxmlformats.org/officeDocument/2006/relationships/customXml" Target="../ink/ink251.xml"/><Relationship Id="rId173" Type="http://schemas.openxmlformats.org/officeDocument/2006/relationships/customXml" Target="../ink/ink153.xml"/><Relationship Id="rId229" Type="http://schemas.openxmlformats.org/officeDocument/2006/relationships/customXml" Target="../ink/ink181.xml"/><Relationship Id="rId380" Type="http://schemas.openxmlformats.org/officeDocument/2006/relationships/image" Target="../media/image661.png"/><Relationship Id="rId240" Type="http://schemas.openxmlformats.org/officeDocument/2006/relationships/image" Target="../media/image591.png"/><Relationship Id="rId35" Type="http://schemas.openxmlformats.org/officeDocument/2006/relationships/customXml" Target="../ink/ink84.xml"/><Relationship Id="rId77" Type="http://schemas.openxmlformats.org/officeDocument/2006/relationships/customXml" Target="../ink/ink105.xml"/><Relationship Id="rId100" Type="http://schemas.openxmlformats.org/officeDocument/2006/relationships/image" Target="../media/image522.png"/><Relationship Id="rId282" Type="http://schemas.openxmlformats.org/officeDocument/2006/relationships/image" Target="../media/image612.png"/><Relationship Id="rId338" Type="http://schemas.openxmlformats.org/officeDocument/2006/relationships/image" Target="../media/image640.png"/><Relationship Id="rId8" Type="http://schemas.openxmlformats.org/officeDocument/2006/relationships/image" Target="../media/image477.png"/><Relationship Id="rId142" Type="http://schemas.openxmlformats.org/officeDocument/2006/relationships/image" Target="../media/image543.png"/><Relationship Id="rId184" Type="http://schemas.openxmlformats.org/officeDocument/2006/relationships/image" Target="../media/image564.png"/><Relationship Id="rId391" Type="http://schemas.openxmlformats.org/officeDocument/2006/relationships/customXml" Target="../ink/ink262.xml"/><Relationship Id="rId251" Type="http://schemas.openxmlformats.org/officeDocument/2006/relationships/customXml" Target="../ink/ink192.xml"/><Relationship Id="rId46" Type="http://schemas.openxmlformats.org/officeDocument/2006/relationships/image" Target="../media/image495.png"/><Relationship Id="rId293" Type="http://schemas.openxmlformats.org/officeDocument/2006/relationships/customXml" Target="../ink/ink213.xml"/><Relationship Id="rId307" Type="http://schemas.openxmlformats.org/officeDocument/2006/relationships/customXml" Target="../ink/ink220.xml"/><Relationship Id="rId349" Type="http://schemas.openxmlformats.org/officeDocument/2006/relationships/customXml" Target="../ink/ink241.xml"/><Relationship Id="rId88" Type="http://schemas.openxmlformats.org/officeDocument/2006/relationships/image" Target="../media/image516.png"/><Relationship Id="rId111" Type="http://schemas.openxmlformats.org/officeDocument/2006/relationships/customXml" Target="../ink/ink122.xml"/><Relationship Id="rId153" Type="http://schemas.openxmlformats.org/officeDocument/2006/relationships/customXml" Target="../ink/ink143.xml"/><Relationship Id="rId195" Type="http://schemas.openxmlformats.org/officeDocument/2006/relationships/customXml" Target="../ink/ink164.xml"/><Relationship Id="rId209" Type="http://schemas.openxmlformats.org/officeDocument/2006/relationships/customXml" Target="../ink/ink171.xml"/><Relationship Id="rId360" Type="http://schemas.openxmlformats.org/officeDocument/2006/relationships/image" Target="../media/image651.png"/><Relationship Id="rId220" Type="http://schemas.openxmlformats.org/officeDocument/2006/relationships/image" Target="../media/image467.png"/><Relationship Id="rId15" Type="http://schemas.openxmlformats.org/officeDocument/2006/relationships/customXml" Target="../ink/ink74.xml"/><Relationship Id="rId57" Type="http://schemas.openxmlformats.org/officeDocument/2006/relationships/customXml" Target="../ink/ink95.xml"/><Relationship Id="rId262" Type="http://schemas.openxmlformats.org/officeDocument/2006/relationships/image" Target="../media/image602.png"/><Relationship Id="rId318" Type="http://schemas.openxmlformats.org/officeDocument/2006/relationships/image" Target="../media/image630.png"/><Relationship Id="rId99" Type="http://schemas.openxmlformats.org/officeDocument/2006/relationships/customXml" Target="../ink/ink116.xml"/><Relationship Id="rId122" Type="http://schemas.openxmlformats.org/officeDocument/2006/relationships/image" Target="../media/image533.png"/><Relationship Id="rId164" Type="http://schemas.openxmlformats.org/officeDocument/2006/relationships/image" Target="../media/image554.png"/><Relationship Id="rId371" Type="http://schemas.openxmlformats.org/officeDocument/2006/relationships/customXml" Target="../ink/ink252.xml"/><Relationship Id="rId26" Type="http://schemas.openxmlformats.org/officeDocument/2006/relationships/image" Target="../media/image485.png"/><Relationship Id="rId231" Type="http://schemas.openxmlformats.org/officeDocument/2006/relationships/customXml" Target="../ink/ink182.xml"/><Relationship Id="rId273" Type="http://schemas.openxmlformats.org/officeDocument/2006/relationships/customXml" Target="../ink/ink203.xml"/><Relationship Id="rId329" Type="http://schemas.openxmlformats.org/officeDocument/2006/relationships/customXml" Target="../ink/ink231.xml"/><Relationship Id="rId68" Type="http://schemas.openxmlformats.org/officeDocument/2006/relationships/image" Target="../media/image506.png"/><Relationship Id="rId133" Type="http://schemas.openxmlformats.org/officeDocument/2006/relationships/customXml" Target="../ink/ink133.xml"/><Relationship Id="rId175" Type="http://schemas.openxmlformats.org/officeDocument/2006/relationships/customXml" Target="../ink/ink154.xml"/><Relationship Id="rId340" Type="http://schemas.openxmlformats.org/officeDocument/2006/relationships/image" Target="../media/image641.png"/><Relationship Id="rId200" Type="http://schemas.openxmlformats.org/officeDocument/2006/relationships/image" Target="../media/image572.png"/><Relationship Id="rId382" Type="http://schemas.openxmlformats.org/officeDocument/2006/relationships/image" Target="../media/image662.png"/><Relationship Id="rId242" Type="http://schemas.openxmlformats.org/officeDocument/2006/relationships/image" Target="../media/image592.png"/><Relationship Id="rId284" Type="http://schemas.openxmlformats.org/officeDocument/2006/relationships/image" Target="../media/image613.png"/><Relationship Id="rId37" Type="http://schemas.openxmlformats.org/officeDocument/2006/relationships/customXml" Target="../ink/ink85.xml"/><Relationship Id="rId79" Type="http://schemas.openxmlformats.org/officeDocument/2006/relationships/customXml" Target="../ink/ink106.xml"/><Relationship Id="rId102" Type="http://schemas.openxmlformats.org/officeDocument/2006/relationships/image" Target="../media/image523.png"/><Relationship Id="rId144" Type="http://schemas.openxmlformats.org/officeDocument/2006/relationships/image" Target="../media/image544.png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0.xml"/><Relationship Id="rId21" Type="http://schemas.openxmlformats.org/officeDocument/2006/relationships/image" Target="../media/image682.png"/><Relationship Id="rId42" Type="http://schemas.openxmlformats.org/officeDocument/2006/relationships/customXml" Target="../ink/ink288.xml"/><Relationship Id="rId47" Type="http://schemas.openxmlformats.org/officeDocument/2006/relationships/image" Target="../media/image695.png"/><Relationship Id="rId63" Type="http://schemas.openxmlformats.org/officeDocument/2006/relationships/image" Target="../media/image703.png"/><Relationship Id="rId68" Type="http://schemas.openxmlformats.org/officeDocument/2006/relationships/customXml" Target="../ink/ink301.xml"/><Relationship Id="rId7" Type="http://schemas.openxmlformats.org/officeDocument/2006/relationships/image" Target="../media/image675.png"/><Relationship Id="rId2" Type="http://schemas.openxmlformats.org/officeDocument/2006/relationships/customXml" Target="../ink/ink268.xml"/><Relationship Id="rId16" Type="http://schemas.openxmlformats.org/officeDocument/2006/relationships/customXml" Target="../ink/ink275.xml"/><Relationship Id="rId29" Type="http://schemas.openxmlformats.org/officeDocument/2006/relationships/image" Target="../media/image686.png"/><Relationship Id="rId11" Type="http://schemas.openxmlformats.org/officeDocument/2006/relationships/image" Target="../media/image677.png"/><Relationship Id="rId24" Type="http://schemas.openxmlformats.org/officeDocument/2006/relationships/customXml" Target="../ink/ink279.xml"/><Relationship Id="rId32" Type="http://schemas.openxmlformats.org/officeDocument/2006/relationships/customXml" Target="../ink/ink283.xml"/><Relationship Id="rId37" Type="http://schemas.openxmlformats.org/officeDocument/2006/relationships/image" Target="../media/image690.png"/><Relationship Id="rId40" Type="http://schemas.openxmlformats.org/officeDocument/2006/relationships/customXml" Target="../ink/ink287.xml"/><Relationship Id="rId45" Type="http://schemas.openxmlformats.org/officeDocument/2006/relationships/image" Target="../media/image694.png"/><Relationship Id="rId53" Type="http://schemas.openxmlformats.org/officeDocument/2006/relationships/image" Target="../media/image698.png"/><Relationship Id="rId58" Type="http://schemas.openxmlformats.org/officeDocument/2006/relationships/customXml" Target="../ink/ink296.xml"/><Relationship Id="rId66" Type="http://schemas.openxmlformats.org/officeDocument/2006/relationships/customXml" Target="../ink/ink300.xml"/><Relationship Id="rId5" Type="http://schemas.openxmlformats.org/officeDocument/2006/relationships/image" Target="../media/image674.png"/><Relationship Id="rId61" Type="http://schemas.openxmlformats.org/officeDocument/2006/relationships/image" Target="../media/image702.png"/><Relationship Id="rId19" Type="http://schemas.openxmlformats.org/officeDocument/2006/relationships/image" Target="../media/image681.png"/><Relationship Id="rId14" Type="http://schemas.openxmlformats.org/officeDocument/2006/relationships/customXml" Target="../ink/ink274.xml"/><Relationship Id="rId22" Type="http://schemas.openxmlformats.org/officeDocument/2006/relationships/customXml" Target="../ink/ink278.xml"/><Relationship Id="rId27" Type="http://schemas.openxmlformats.org/officeDocument/2006/relationships/image" Target="../media/image685.png"/><Relationship Id="rId30" Type="http://schemas.openxmlformats.org/officeDocument/2006/relationships/customXml" Target="../ink/ink282.xml"/><Relationship Id="rId35" Type="http://schemas.openxmlformats.org/officeDocument/2006/relationships/image" Target="../media/image689.png"/><Relationship Id="rId43" Type="http://schemas.openxmlformats.org/officeDocument/2006/relationships/image" Target="../media/image693.png"/><Relationship Id="rId48" Type="http://schemas.openxmlformats.org/officeDocument/2006/relationships/customXml" Target="../ink/ink291.xml"/><Relationship Id="rId56" Type="http://schemas.openxmlformats.org/officeDocument/2006/relationships/customXml" Target="../ink/ink295.xml"/><Relationship Id="rId64" Type="http://schemas.openxmlformats.org/officeDocument/2006/relationships/customXml" Target="../ink/ink299.xml"/><Relationship Id="rId69" Type="http://schemas.openxmlformats.org/officeDocument/2006/relationships/image" Target="../media/image706.png"/><Relationship Id="rId8" Type="http://schemas.openxmlformats.org/officeDocument/2006/relationships/customXml" Target="../ink/ink271.xml"/><Relationship Id="rId51" Type="http://schemas.openxmlformats.org/officeDocument/2006/relationships/image" Target="../media/image697.png"/><Relationship Id="rId3" Type="http://schemas.openxmlformats.org/officeDocument/2006/relationships/image" Target="../media/image673.png"/><Relationship Id="rId12" Type="http://schemas.openxmlformats.org/officeDocument/2006/relationships/customXml" Target="../ink/ink273.xml"/><Relationship Id="rId17" Type="http://schemas.openxmlformats.org/officeDocument/2006/relationships/image" Target="../media/image680.png"/><Relationship Id="rId25" Type="http://schemas.openxmlformats.org/officeDocument/2006/relationships/image" Target="../media/image684.png"/><Relationship Id="rId33" Type="http://schemas.openxmlformats.org/officeDocument/2006/relationships/image" Target="../media/image688.png"/><Relationship Id="rId38" Type="http://schemas.openxmlformats.org/officeDocument/2006/relationships/customXml" Target="../ink/ink286.xml"/><Relationship Id="rId46" Type="http://schemas.openxmlformats.org/officeDocument/2006/relationships/customXml" Target="../ink/ink290.xml"/><Relationship Id="rId59" Type="http://schemas.openxmlformats.org/officeDocument/2006/relationships/image" Target="../media/image701.png"/><Relationship Id="rId67" Type="http://schemas.openxmlformats.org/officeDocument/2006/relationships/image" Target="../media/image705.png"/><Relationship Id="rId20" Type="http://schemas.openxmlformats.org/officeDocument/2006/relationships/customXml" Target="../ink/ink277.xml"/><Relationship Id="rId41" Type="http://schemas.openxmlformats.org/officeDocument/2006/relationships/image" Target="../media/image692.png"/><Relationship Id="rId54" Type="http://schemas.openxmlformats.org/officeDocument/2006/relationships/customXml" Target="../ink/ink294.xml"/><Relationship Id="rId62" Type="http://schemas.openxmlformats.org/officeDocument/2006/relationships/customXml" Target="../ink/ink2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0.xml"/><Relationship Id="rId15" Type="http://schemas.openxmlformats.org/officeDocument/2006/relationships/image" Target="../media/image679.png"/><Relationship Id="rId23" Type="http://schemas.openxmlformats.org/officeDocument/2006/relationships/image" Target="../media/image683.png"/><Relationship Id="rId28" Type="http://schemas.openxmlformats.org/officeDocument/2006/relationships/customXml" Target="../ink/ink281.xml"/><Relationship Id="rId36" Type="http://schemas.openxmlformats.org/officeDocument/2006/relationships/customXml" Target="../ink/ink285.xml"/><Relationship Id="rId49" Type="http://schemas.openxmlformats.org/officeDocument/2006/relationships/image" Target="../media/image696.png"/><Relationship Id="rId57" Type="http://schemas.openxmlformats.org/officeDocument/2006/relationships/image" Target="../media/image700.png"/><Relationship Id="rId10" Type="http://schemas.openxmlformats.org/officeDocument/2006/relationships/customXml" Target="../ink/ink272.xml"/><Relationship Id="rId31" Type="http://schemas.openxmlformats.org/officeDocument/2006/relationships/image" Target="../media/image687.png"/><Relationship Id="rId44" Type="http://schemas.openxmlformats.org/officeDocument/2006/relationships/customXml" Target="../ink/ink289.xml"/><Relationship Id="rId52" Type="http://schemas.openxmlformats.org/officeDocument/2006/relationships/customXml" Target="../ink/ink293.xml"/><Relationship Id="rId60" Type="http://schemas.openxmlformats.org/officeDocument/2006/relationships/customXml" Target="../ink/ink297.xml"/><Relationship Id="rId65" Type="http://schemas.openxmlformats.org/officeDocument/2006/relationships/image" Target="../media/image704.png"/><Relationship Id="rId4" Type="http://schemas.openxmlformats.org/officeDocument/2006/relationships/customXml" Target="../ink/ink269.xml"/><Relationship Id="rId9" Type="http://schemas.openxmlformats.org/officeDocument/2006/relationships/image" Target="../media/image676.png"/><Relationship Id="rId13" Type="http://schemas.openxmlformats.org/officeDocument/2006/relationships/image" Target="../media/image678.png"/><Relationship Id="rId18" Type="http://schemas.openxmlformats.org/officeDocument/2006/relationships/customXml" Target="../ink/ink276.xml"/><Relationship Id="rId39" Type="http://schemas.openxmlformats.org/officeDocument/2006/relationships/image" Target="../media/image691.png"/><Relationship Id="rId34" Type="http://schemas.openxmlformats.org/officeDocument/2006/relationships/customXml" Target="../ink/ink284.xml"/><Relationship Id="rId50" Type="http://schemas.openxmlformats.org/officeDocument/2006/relationships/customXml" Target="../ink/ink292.xml"/><Relationship Id="rId55" Type="http://schemas.openxmlformats.org/officeDocument/2006/relationships/image" Target="../media/image699.png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0.png"/><Relationship Id="rId299" Type="http://schemas.openxmlformats.org/officeDocument/2006/relationships/image" Target="../media/image848.png"/><Relationship Id="rId21" Type="http://schemas.openxmlformats.org/officeDocument/2006/relationships/image" Target="../media/image716.png"/><Relationship Id="rId63" Type="http://schemas.openxmlformats.org/officeDocument/2006/relationships/image" Target="../media/image735.png"/><Relationship Id="rId159" Type="http://schemas.openxmlformats.org/officeDocument/2006/relationships/image" Target="../media/image780.png"/><Relationship Id="rId324" Type="http://schemas.openxmlformats.org/officeDocument/2006/relationships/customXml" Target="../ink/ink464.xml"/><Relationship Id="rId170" Type="http://schemas.openxmlformats.org/officeDocument/2006/relationships/customXml" Target="../ink/ink386.xml"/><Relationship Id="rId226" Type="http://schemas.openxmlformats.org/officeDocument/2006/relationships/image" Target="../media/image812.png"/><Relationship Id="rId268" Type="http://schemas.openxmlformats.org/officeDocument/2006/relationships/customXml" Target="../ink/ink436.xml"/><Relationship Id="rId32" Type="http://schemas.openxmlformats.org/officeDocument/2006/relationships/customXml" Target="../ink/ink317.xml"/><Relationship Id="rId74" Type="http://schemas.openxmlformats.org/officeDocument/2006/relationships/customXml" Target="../ink/ink338.xml"/><Relationship Id="rId128" Type="http://schemas.openxmlformats.org/officeDocument/2006/relationships/customXml" Target="../ink/ink365.xml"/><Relationship Id="rId335" Type="http://schemas.openxmlformats.org/officeDocument/2006/relationships/image" Target="../media/image866.png"/><Relationship Id="rId5" Type="http://schemas.openxmlformats.org/officeDocument/2006/relationships/image" Target="../media/image708.png"/><Relationship Id="rId181" Type="http://schemas.openxmlformats.org/officeDocument/2006/relationships/image" Target="../media/image790.png"/><Relationship Id="rId237" Type="http://schemas.openxmlformats.org/officeDocument/2006/relationships/customXml" Target="../ink/ink420.xml"/><Relationship Id="rId279" Type="http://schemas.openxmlformats.org/officeDocument/2006/relationships/image" Target="../media/image838.png"/><Relationship Id="rId43" Type="http://schemas.openxmlformats.org/officeDocument/2006/relationships/image" Target="../media/image726.png"/><Relationship Id="rId139" Type="http://schemas.openxmlformats.org/officeDocument/2006/relationships/image" Target="../media/image771.png"/><Relationship Id="rId290" Type="http://schemas.openxmlformats.org/officeDocument/2006/relationships/customXml" Target="../ink/ink447.xml"/><Relationship Id="rId304" Type="http://schemas.openxmlformats.org/officeDocument/2006/relationships/customXml" Target="../ink/ink454.xml"/><Relationship Id="rId346" Type="http://schemas.openxmlformats.org/officeDocument/2006/relationships/customXml" Target="../ink/ink475.xml"/><Relationship Id="rId85" Type="http://schemas.openxmlformats.org/officeDocument/2006/relationships/image" Target="../media/image177.png"/><Relationship Id="rId150" Type="http://schemas.openxmlformats.org/officeDocument/2006/relationships/customXml" Target="../ink/ink376.xml"/><Relationship Id="rId192" Type="http://schemas.openxmlformats.org/officeDocument/2006/relationships/customXml" Target="../ink/ink397.xml"/><Relationship Id="rId206" Type="http://schemas.openxmlformats.org/officeDocument/2006/relationships/image" Target="../media/image801.png"/><Relationship Id="rId248" Type="http://schemas.openxmlformats.org/officeDocument/2006/relationships/customXml" Target="../ink/ink426.xml"/><Relationship Id="rId12" Type="http://schemas.openxmlformats.org/officeDocument/2006/relationships/customXml" Target="../ink/ink307.xml"/><Relationship Id="rId108" Type="http://schemas.openxmlformats.org/officeDocument/2006/relationships/customXml" Target="../ink/ink355.xml"/><Relationship Id="rId315" Type="http://schemas.openxmlformats.org/officeDocument/2006/relationships/image" Target="../media/image856.png"/><Relationship Id="rId54" Type="http://schemas.openxmlformats.org/officeDocument/2006/relationships/customXml" Target="../ink/ink328.xml"/><Relationship Id="rId96" Type="http://schemas.openxmlformats.org/officeDocument/2006/relationships/customXml" Target="../ink/ink349.xml"/><Relationship Id="rId161" Type="http://schemas.openxmlformats.org/officeDocument/2006/relationships/image" Target="../media/image781.png"/><Relationship Id="rId217" Type="http://schemas.openxmlformats.org/officeDocument/2006/relationships/customXml" Target="../ink/ink410.xml"/><Relationship Id="rId259" Type="http://schemas.openxmlformats.org/officeDocument/2006/relationships/image" Target="../media/image828.png"/><Relationship Id="rId23" Type="http://schemas.openxmlformats.org/officeDocument/2006/relationships/image" Target="../media/image717.png"/><Relationship Id="rId119" Type="http://schemas.openxmlformats.org/officeDocument/2006/relationships/image" Target="../media/image761.png"/><Relationship Id="rId270" Type="http://schemas.openxmlformats.org/officeDocument/2006/relationships/customXml" Target="../ink/ink437.xml"/><Relationship Id="rId326" Type="http://schemas.openxmlformats.org/officeDocument/2006/relationships/customXml" Target="../ink/ink465.xml"/><Relationship Id="rId65" Type="http://schemas.openxmlformats.org/officeDocument/2006/relationships/image" Target="../media/image736.png"/><Relationship Id="rId130" Type="http://schemas.openxmlformats.org/officeDocument/2006/relationships/customXml" Target="../ink/ink366.xml"/><Relationship Id="rId172" Type="http://schemas.openxmlformats.org/officeDocument/2006/relationships/customXml" Target="../ink/ink387.xml"/><Relationship Id="rId228" Type="http://schemas.openxmlformats.org/officeDocument/2006/relationships/image" Target="../media/image813.png"/><Relationship Id="rId281" Type="http://schemas.openxmlformats.org/officeDocument/2006/relationships/image" Target="../media/image839.png"/><Relationship Id="rId337" Type="http://schemas.openxmlformats.org/officeDocument/2006/relationships/image" Target="../media/image867.png"/><Relationship Id="rId34" Type="http://schemas.openxmlformats.org/officeDocument/2006/relationships/customXml" Target="../ink/ink318.xml"/><Relationship Id="rId76" Type="http://schemas.openxmlformats.org/officeDocument/2006/relationships/customXml" Target="../ink/ink339.xml"/><Relationship Id="rId141" Type="http://schemas.openxmlformats.org/officeDocument/2006/relationships/image" Target="../media/image772.png"/><Relationship Id="rId7" Type="http://schemas.openxmlformats.org/officeDocument/2006/relationships/image" Target="../media/image709.png"/><Relationship Id="rId183" Type="http://schemas.openxmlformats.org/officeDocument/2006/relationships/image" Target="../media/image791.png"/><Relationship Id="rId239" Type="http://schemas.openxmlformats.org/officeDocument/2006/relationships/customXml" Target="../ink/ink421.xml"/><Relationship Id="rId250" Type="http://schemas.openxmlformats.org/officeDocument/2006/relationships/customXml" Target="../ink/ink427.xml"/><Relationship Id="rId292" Type="http://schemas.openxmlformats.org/officeDocument/2006/relationships/customXml" Target="../ink/ink448.xml"/><Relationship Id="rId306" Type="http://schemas.openxmlformats.org/officeDocument/2006/relationships/customXml" Target="../ink/ink455.xml"/><Relationship Id="rId45" Type="http://schemas.openxmlformats.org/officeDocument/2006/relationships/image" Target="../media/image727.png"/><Relationship Id="rId87" Type="http://schemas.openxmlformats.org/officeDocument/2006/relationships/image" Target="../media/image746.png"/><Relationship Id="rId110" Type="http://schemas.openxmlformats.org/officeDocument/2006/relationships/customXml" Target="../ink/ink356.xml"/><Relationship Id="rId152" Type="http://schemas.openxmlformats.org/officeDocument/2006/relationships/customXml" Target="../ink/ink377.xml"/><Relationship Id="rId194" Type="http://schemas.openxmlformats.org/officeDocument/2006/relationships/customXml" Target="../ink/ink398.xml"/><Relationship Id="rId208" Type="http://schemas.openxmlformats.org/officeDocument/2006/relationships/image" Target="../media/image802.png"/><Relationship Id="rId261" Type="http://schemas.openxmlformats.org/officeDocument/2006/relationships/image" Target="../media/image829.png"/><Relationship Id="rId14" Type="http://schemas.openxmlformats.org/officeDocument/2006/relationships/customXml" Target="../ink/ink308.xml"/><Relationship Id="rId35" Type="http://schemas.openxmlformats.org/officeDocument/2006/relationships/image" Target="../media/image722.png"/><Relationship Id="rId56" Type="http://schemas.openxmlformats.org/officeDocument/2006/relationships/customXml" Target="../ink/ink329.xml"/><Relationship Id="rId77" Type="http://schemas.openxmlformats.org/officeDocument/2006/relationships/image" Target="../media/image742.png"/><Relationship Id="rId100" Type="http://schemas.openxmlformats.org/officeDocument/2006/relationships/customXml" Target="../ink/ink351.xml"/><Relationship Id="rId282" Type="http://schemas.openxmlformats.org/officeDocument/2006/relationships/customXml" Target="../ink/ink443.xml"/><Relationship Id="rId317" Type="http://schemas.openxmlformats.org/officeDocument/2006/relationships/image" Target="../media/image857.png"/><Relationship Id="rId338" Type="http://schemas.openxmlformats.org/officeDocument/2006/relationships/customXml" Target="../ink/ink471.xml"/><Relationship Id="rId8" Type="http://schemas.openxmlformats.org/officeDocument/2006/relationships/customXml" Target="../ink/ink305.xml"/><Relationship Id="rId98" Type="http://schemas.openxmlformats.org/officeDocument/2006/relationships/customXml" Target="../ink/ink350.xml"/><Relationship Id="rId121" Type="http://schemas.openxmlformats.org/officeDocument/2006/relationships/image" Target="../media/image762.png"/><Relationship Id="rId142" Type="http://schemas.openxmlformats.org/officeDocument/2006/relationships/customXml" Target="../ink/ink372.xml"/><Relationship Id="rId163" Type="http://schemas.openxmlformats.org/officeDocument/2006/relationships/image" Target="../media/image782.png"/><Relationship Id="rId184" Type="http://schemas.openxmlformats.org/officeDocument/2006/relationships/customXml" Target="../ink/ink393.xml"/><Relationship Id="rId219" Type="http://schemas.openxmlformats.org/officeDocument/2006/relationships/customXml" Target="../ink/ink411.xml"/><Relationship Id="rId230" Type="http://schemas.openxmlformats.org/officeDocument/2006/relationships/image" Target="../media/image814.png"/><Relationship Id="rId251" Type="http://schemas.openxmlformats.org/officeDocument/2006/relationships/image" Target="../media/image824.png"/><Relationship Id="rId25" Type="http://schemas.openxmlformats.org/officeDocument/2006/relationships/image" Target="../media/image718.png"/><Relationship Id="rId46" Type="http://schemas.openxmlformats.org/officeDocument/2006/relationships/customXml" Target="../ink/ink324.xml"/><Relationship Id="rId67" Type="http://schemas.openxmlformats.org/officeDocument/2006/relationships/image" Target="../media/image737.png"/><Relationship Id="rId272" Type="http://schemas.openxmlformats.org/officeDocument/2006/relationships/customXml" Target="../ink/ink438.xml"/><Relationship Id="rId293" Type="http://schemas.openxmlformats.org/officeDocument/2006/relationships/image" Target="../media/image845.png"/><Relationship Id="rId307" Type="http://schemas.openxmlformats.org/officeDocument/2006/relationships/image" Target="../media/image852.png"/><Relationship Id="rId328" Type="http://schemas.openxmlformats.org/officeDocument/2006/relationships/customXml" Target="../ink/ink466.xml"/><Relationship Id="rId88" Type="http://schemas.openxmlformats.org/officeDocument/2006/relationships/customXml" Target="../ink/ink345.xml"/><Relationship Id="rId111" Type="http://schemas.openxmlformats.org/officeDocument/2006/relationships/image" Target="../media/image757.png"/><Relationship Id="rId132" Type="http://schemas.openxmlformats.org/officeDocument/2006/relationships/customXml" Target="../ink/ink367.xml"/><Relationship Id="rId153" Type="http://schemas.openxmlformats.org/officeDocument/2006/relationships/image" Target="../media/image777.png"/><Relationship Id="rId174" Type="http://schemas.openxmlformats.org/officeDocument/2006/relationships/customXml" Target="../ink/ink388.xml"/><Relationship Id="rId195" Type="http://schemas.openxmlformats.org/officeDocument/2006/relationships/image" Target="../media/image797.png"/><Relationship Id="rId209" Type="http://schemas.openxmlformats.org/officeDocument/2006/relationships/customXml" Target="../ink/ink406.xml"/><Relationship Id="rId220" Type="http://schemas.openxmlformats.org/officeDocument/2006/relationships/image" Target="../media/image808.png"/><Relationship Id="rId241" Type="http://schemas.openxmlformats.org/officeDocument/2006/relationships/image" Target="../media/image819.png"/><Relationship Id="rId15" Type="http://schemas.openxmlformats.org/officeDocument/2006/relationships/image" Target="../media/image713.png"/><Relationship Id="rId36" Type="http://schemas.openxmlformats.org/officeDocument/2006/relationships/customXml" Target="../ink/ink319.xml"/><Relationship Id="rId57" Type="http://schemas.openxmlformats.org/officeDocument/2006/relationships/image" Target="../media/image733.png"/><Relationship Id="rId262" Type="http://schemas.openxmlformats.org/officeDocument/2006/relationships/customXml" Target="../ink/ink433.xml"/><Relationship Id="rId283" Type="http://schemas.openxmlformats.org/officeDocument/2006/relationships/image" Target="../media/image840.png"/><Relationship Id="rId318" Type="http://schemas.openxmlformats.org/officeDocument/2006/relationships/customXml" Target="../ink/ink461.xml"/><Relationship Id="rId339" Type="http://schemas.openxmlformats.org/officeDocument/2006/relationships/image" Target="../media/image868.png"/><Relationship Id="rId78" Type="http://schemas.openxmlformats.org/officeDocument/2006/relationships/customXml" Target="../ink/ink340.xml"/><Relationship Id="rId99" Type="http://schemas.openxmlformats.org/officeDocument/2006/relationships/image" Target="../media/image751.png"/><Relationship Id="rId101" Type="http://schemas.openxmlformats.org/officeDocument/2006/relationships/image" Target="../media/image752.png"/><Relationship Id="rId122" Type="http://schemas.openxmlformats.org/officeDocument/2006/relationships/customXml" Target="../ink/ink362.xml"/><Relationship Id="rId143" Type="http://schemas.openxmlformats.org/officeDocument/2006/relationships/image" Target="../media/image773.png"/><Relationship Id="rId164" Type="http://schemas.openxmlformats.org/officeDocument/2006/relationships/customXml" Target="../ink/ink383.xml"/><Relationship Id="rId185" Type="http://schemas.openxmlformats.org/officeDocument/2006/relationships/image" Target="../media/image792.png"/><Relationship Id="rId9" Type="http://schemas.openxmlformats.org/officeDocument/2006/relationships/image" Target="../media/image710.png"/><Relationship Id="rId210" Type="http://schemas.openxmlformats.org/officeDocument/2006/relationships/image" Target="../media/image803.png"/><Relationship Id="rId26" Type="http://schemas.openxmlformats.org/officeDocument/2006/relationships/customXml" Target="../ink/ink314.xml"/><Relationship Id="rId231" Type="http://schemas.openxmlformats.org/officeDocument/2006/relationships/customXml" Target="../ink/ink417.xml"/><Relationship Id="rId252" Type="http://schemas.openxmlformats.org/officeDocument/2006/relationships/customXml" Target="../ink/ink428.xml"/><Relationship Id="rId273" Type="http://schemas.openxmlformats.org/officeDocument/2006/relationships/image" Target="../media/image835.png"/><Relationship Id="rId294" Type="http://schemas.openxmlformats.org/officeDocument/2006/relationships/customXml" Target="../ink/ink449.xml"/><Relationship Id="rId308" Type="http://schemas.openxmlformats.org/officeDocument/2006/relationships/customXml" Target="../ink/ink456.xml"/><Relationship Id="rId329" Type="http://schemas.openxmlformats.org/officeDocument/2006/relationships/image" Target="../media/image863.png"/><Relationship Id="rId47" Type="http://schemas.openxmlformats.org/officeDocument/2006/relationships/image" Target="../media/image728.png"/><Relationship Id="rId68" Type="http://schemas.openxmlformats.org/officeDocument/2006/relationships/customXml" Target="../ink/ink335.xml"/><Relationship Id="rId89" Type="http://schemas.openxmlformats.org/officeDocument/2006/relationships/image" Target="../media/image747.png"/><Relationship Id="rId112" Type="http://schemas.openxmlformats.org/officeDocument/2006/relationships/customXml" Target="../ink/ink357.xml"/><Relationship Id="rId133" Type="http://schemas.openxmlformats.org/officeDocument/2006/relationships/image" Target="../media/image768.png"/><Relationship Id="rId154" Type="http://schemas.openxmlformats.org/officeDocument/2006/relationships/customXml" Target="../ink/ink378.xml"/><Relationship Id="rId175" Type="http://schemas.openxmlformats.org/officeDocument/2006/relationships/image" Target="../media/image787.png"/><Relationship Id="rId340" Type="http://schemas.openxmlformats.org/officeDocument/2006/relationships/customXml" Target="../ink/ink472.xml"/><Relationship Id="rId196" Type="http://schemas.openxmlformats.org/officeDocument/2006/relationships/customXml" Target="../ink/ink399.xml"/><Relationship Id="rId200" Type="http://schemas.openxmlformats.org/officeDocument/2006/relationships/customXml" Target="../ink/ink401.xml"/><Relationship Id="rId16" Type="http://schemas.openxmlformats.org/officeDocument/2006/relationships/customXml" Target="../ink/ink309.xml"/><Relationship Id="rId221" Type="http://schemas.openxmlformats.org/officeDocument/2006/relationships/customXml" Target="../ink/ink412.xml"/><Relationship Id="rId242" Type="http://schemas.openxmlformats.org/officeDocument/2006/relationships/customXml" Target="../ink/ink423.xml"/><Relationship Id="rId263" Type="http://schemas.openxmlformats.org/officeDocument/2006/relationships/image" Target="../media/image830.png"/><Relationship Id="rId284" Type="http://schemas.openxmlformats.org/officeDocument/2006/relationships/customXml" Target="../ink/ink444.xml"/><Relationship Id="rId319" Type="http://schemas.openxmlformats.org/officeDocument/2006/relationships/image" Target="../media/image858.png"/><Relationship Id="rId37" Type="http://schemas.openxmlformats.org/officeDocument/2006/relationships/image" Target="../media/image723.png"/><Relationship Id="rId58" Type="http://schemas.openxmlformats.org/officeDocument/2006/relationships/customXml" Target="../ink/ink330.xml"/><Relationship Id="rId79" Type="http://schemas.openxmlformats.org/officeDocument/2006/relationships/image" Target="../media/image743.png"/><Relationship Id="rId102" Type="http://schemas.openxmlformats.org/officeDocument/2006/relationships/customXml" Target="../ink/ink352.xml"/><Relationship Id="rId123" Type="http://schemas.openxmlformats.org/officeDocument/2006/relationships/image" Target="../media/image763.png"/><Relationship Id="rId144" Type="http://schemas.openxmlformats.org/officeDocument/2006/relationships/customXml" Target="../ink/ink373.xml"/><Relationship Id="rId330" Type="http://schemas.openxmlformats.org/officeDocument/2006/relationships/customXml" Target="../ink/ink467.xml"/><Relationship Id="rId90" Type="http://schemas.openxmlformats.org/officeDocument/2006/relationships/customXml" Target="../ink/ink346.xml"/><Relationship Id="rId165" Type="http://schemas.openxmlformats.org/officeDocument/2006/relationships/image" Target="../media/image783.png"/><Relationship Id="rId186" Type="http://schemas.openxmlformats.org/officeDocument/2006/relationships/customXml" Target="../ink/ink394.xml"/><Relationship Id="rId211" Type="http://schemas.openxmlformats.org/officeDocument/2006/relationships/customXml" Target="../ink/ink407.xml"/><Relationship Id="rId232" Type="http://schemas.openxmlformats.org/officeDocument/2006/relationships/image" Target="../media/image815.png"/><Relationship Id="rId253" Type="http://schemas.openxmlformats.org/officeDocument/2006/relationships/image" Target="../media/image825.png"/><Relationship Id="rId274" Type="http://schemas.openxmlformats.org/officeDocument/2006/relationships/customXml" Target="../ink/ink439.xml"/><Relationship Id="rId295" Type="http://schemas.openxmlformats.org/officeDocument/2006/relationships/image" Target="../media/image846.png"/><Relationship Id="rId309" Type="http://schemas.openxmlformats.org/officeDocument/2006/relationships/image" Target="../media/image853.png"/><Relationship Id="rId27" Type="http://schemas.openxmlformats.org/officeDocument/2006/relationships/image" Target="../media/image719.png"/><Relationship Id="rId48" Type="http://schemas.openxmlformats.org/officeDocument/2006/relationships/customXml" Target="../ink/ink325.xml"/><Relationship Id="rId69" Type="http://schemas.openxmlformats.org/officeDocument/2006/relationships/image" Target="../media/image738.png"/><Relationship Id="rId113" Type="http://schemas.openxmlformats.org/officeDocument/2006/relationships/image" Target="../media/image758.png"/><Relationship Id="rId134" Type="http://schemas.openxmlformats.org/officeDocument/2006/relationships/customXml" Target="../ink/ink368.xml"/><Relationship Id="rId320" Type="http://schemas.openxmlformats.org/officeDocument/2006/relationships/customXml" Target="../ink/ink462.xml"/><Relationship Id="rId80" Type="http://schemas.openxmlformats.org/officeDocument/2006/relationships/customXml" Target="../ink/ink341.xml"/><Relationship Id="rId155" Type="http://schemas.openxmlformats.org/officeDocument/2006/relationships/image" Target="../media/image778.png"/><Relationship Id="rId176" Type="http://schemas.openxmlformats.org/officeDocument/2006/relationships/customXml" Target="../ink/ink389.xml"/><Relationship Id="rId197" Type="http://schemas.openxmlformats.org/officeDocument/2006/relationships/image" Target="../media/image180.png"/><Relationship Id="rId341" Type="http://schemas.openxmlformats.org/officeDocument/2006/relationships/image" Target="../media/image869.png"/><Relationship Id="rId201" Type="http://schemas.openxmlformats.org/officeDocument/2006/relationships/image" Target="../media/image799.png"/><Relationship Id="rId222" Type="http://schemas.openxmlformats.org/officeDocument/2006/relationships/image" Target="../media/image809.png"/><Relationship Id="rId243" Type="http://schemas.openxmlformats.org/officeDocument/2006/relationships/image" Target="../media/image820.png"/><Relationship Id="rId264" Type="http://schemas.openxmlformats.org/officeDocument/2006/relationships/customXml" Target="../ink/ink434.xml"/><Relationship Id="rId285" Type="http://schemas.openxmlformats.org/officeDocument/2006/relationships/image" Target="../media/image841.png"/><Relationship Id="rId17" Type="http://schemas.openxmlformats.org/officeDocument/2006/relationships/image" Target="../media/image714.png"/><Relationship Id="rId38" Type="http://schemas.openxmlformats.org/officeDocument/2006/relationships/customXml" Target="../ink/ink320.xml"/><Relationship Id="rId59" Type="http://schemas.openxmlformats.org/officeDocument/2006/relationships/image" Target="../media/image734.png"/><Relationship Id="rId103" Type="http://schemas.openxmlformats.org/officeDocument/2006/relationships/image" Target="../media/image753.png"/><Relationship Id="rId124" Type="http://schemas.openxmlformats.org/officeDocument/2006/relationships/customXml" Target="../ink/ink363.xml"/><Relationship Id="rId310" Type="http://schemas.openxmlformats.org/officeDocument/2006/relationships/customXml" Target="../ink/ink457.xml"/><Relationship Id="rId70" Type="http://schemas.openxmlformats.org/officeDocument/2006/relationships/customXml" Target="../ink/ink336.xml"/><Relationship Id="rId91" Type="http://schemas.openxmlformats.org/officeDocument/2006/relationships/image" Target="../media/image371.png"/><Relationship Id="rId145" Type="http://schemas.openxmlformats.org/officeDocument/2006/relationships/image" Target="../media/image774.png"/><Relationship Id="rId166" Type="http://schemas.openxmlformats.org/officeDocument/2006/relationships/customXml" Target="../ink/ink384.xml"/><Relationship Id="rId187" Type="http://schemas.openxmlformats.org/officeDocument/2006/relationships/image" Target="../media/image793.png"/><Relationship Id="rId331" Type="http://schemas.openxmlformats.org/officeDocument/2006/relationships/image" Target="../media/image864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04.png"/><Relationship Id="rId233" Type="http://schemas.openxmlformats.org/officeDocument/2006/relationships/customXml" Target="../ink/ink418.xml"/><Relationship Id="rId254" Type="http://schemas.openxmlformats.org/officeDocument/2006/relationships/customXml" Target="../ink/ink429.xml"/><Relationship Id="rId28" Type="http://schemas.openxmlformats.org/officeDocument/2006/relationships/customXml" Target="../ink/ink315.xml"/><Relationship Id="rId49" Type="http://schemas.openxmlformats.org/officeDocument/2006/relationships/image" Target="../media/image729.png"/><Relationship Id="rId114" Type="http://schemas.openxmlformats.org/officeDocument/2006/relationships/customXml" Target="../ink/ink358.xml"/><Relationship Id="rId275" Type="http://schemas.openxmlformats.org/officeDocument/2006/relationships/image" Target="../media/image836.png"/><Relationship Id="rId296" Type="http://schemas.openxmlformats.org/officeDocument/2006/relationships/customXml" Target="../ink/ink450.xml"/><Relationship Id="rId300" Type="http://schemas.openxmlformats.org/officeDocument/2006/relationships/customXml" Target="../ink/ink452.xml"/><Relationship Id="rId60" Type="http://schemas.openxmlformats.org/officeDocument/2006/relationships/customXml" Target="../ink/ink331.xml"/><Relationship Id="rId81" Type="http://schemas.openxmlformats.org/officeDocument/2006/relationships/image" Target="../media/image744.png"/><Relationship Id="rId135" Type="http://schemas.openxmlformats.org/officeDocument/2006/relationships/image" Target="../media/image769.png"/><Relationship Id="rId156" Type="http://schemas.openxmlformats.org/officeDocument/2006/relationships/customXml" Target="../ink/ink379.xml"/><Relationship Id="rId177" Type="http://schemas.openxmlformats.org/officeDocument/2006/relationships/image" Target="../media/image788.png"/><Relationship Id="rId198" Type="http://schemas.openxmlformats.org/officeDocument/2006/relationships/customXml" Target="../ink/ink400.xml"/><Relationship Id="rId321" Type="http://schemas.openxmlformats.org/officeDocument/2006/relationships/image" Target="../media/image859.png"/><Relationship Id="rId342" Type="http://schemas.openxmlformats.org/officeDocument/2006/relationships/customXml" Target="../ink/ink473.xml"/><Relationship Id="rId202" Type="http://schemas.openxmlformats.org/officeDocument/2006/relationships/customXml" Target="../ink/ink402.xml"/><Relationship Id="rId223" Type="http://schemas.openxmlformats.org/officeDocument/2006/relationships/customXml" Target="../ink/ink413.xml"/><Relationship Id="rId244" Type="http://schemas.openxmlformats.org/officeDocument/2006/relationships/customXml" Target="../ink/ink424.xml"/><Relationship Id="rId18" Type="http://schemas.openxmlformats.org/officeDocument/2006/relationships/customXml" Target="../ink/ink310.xml"/><Relationship Id="rId39" Type="http://schemas.openxmlformats.org/officeDocument/2006/relationships/image" Target="../media/image724.png"/><Relationship Id="rId265" Type="http://schemas.openxmlformats.org/officeDocument/2006/relationships/image" Target="../media/image831.png"/><Relationship Id="rId286" Type="http://schemas.openxmlformats.org/officeDocument/2006/relationships/customXml" Target="../ink/ink445.xml"/><Relationship Id="rId50" Type="http://schemas.openxmlformats.org/officeDocument/2006/relationships/customXml" Target="../ink/ink326.xml"/><Relationship Id="rId104" Type="http://schemas.openxmlformats.org/officeDocument/2006/relationships/customXml" Target="../ink/ink353.xml"/><Relationship Id="rId125" Type="http://schemas.openxmlformats.org/officeDocument/2006/relationships/image" Target="../media/image764.png"/><Relationship Id="rId146" Type="http://schemas.openxmlformats.org/officeDocument/2006/relationships/customXml" Target="../ink/ink374.xml"/><Relationship Id="rId167" Type="http://schemas.openxmlformats.org/officeDocument/2006/relationships/image" Target="../media/image784.png"/><Relationship Id="rId188" Type="http://schemas.openxmlformats.org/officeDocument/2006/relationships/customXml" Target="../ink/ink395.xml"/><Relationship Id="rId311" Type="http://schemas.openxmlformats.org/officeDocument/2006/relationships/image" Target="../media/image854.png"/><Relationship Id="rId332" Type="http://schemas.openxmlformats.org/officeDocument/2006/relationships/customXml" Target="../ink/ink468.xml"/><Relationship Id="rId71" Type="http://schemas.openxmlformats.org/officeDocument/2006/relationships/image" Target="../media/image739.png"/><Relationship Id="rId92" Type="http://schemas.openxmlformats.org/officeDocument/2006/relationships/customXml" Target="../ink/ink347.xml"/><Relationship Id="rId213" Type="http://schemas.openxmlformats.org/officeDocument/2006/relationships/customXml" Target="../ink/ink408.xml"/><Relationship Id="rId234" Type="http://schemas.openxmlformats.org/officeDocument/2006/relationships/image" Target="../media/image816.png"/><Relationship Id="rId2" Type="http://schemas.openxmlformats.org/officeDocument/2006/relationships/customXml" Target="../ink/ink302.xml"/><Relationship Id="rId29" Type="http://schemas.openxmlformats.org/officeDocument/2006/relationships/image" Target="../media/image720.png"/><Relationship Id="rId255" Type="http://schemas.openxmlformats.org/officeDocument/2006/relationships/image" Target="../media/image826.png"/><Relationship Id="rId276" Type="http://schemas.openxmlformats.org/officeDocument/2006/relationships/customXml" Target="../ink/ink440.xml"/><Relationship Id="rId297" Type="http://schemas.openxmlformats.org/officeDocument/2006/relationships/image" Target="../media/image847.png"/><Relationship Id="rId40" Type="http://schemas.openxmlformats.org/officeDocument/2006/relationships/customXml" Target="../ink/ink321.xml"/><Relationship Id="rId115" Type="http://schemas.openxmlformats.org/officeDocument/2006/relationships/image" Target="../media/image759.png"/><Relationship Id="rId136" Type="http://schemas.openxmlformats.org/officeDocument/2006/relationships/customXml" Target="../ink/ink369.xml"/><Relationship Id="rId157" Type="http://schemas.openxmlformats.org/officeDocument/2006/relationships/image" Target="../media/image779.png"/><Relationship Id="rId178" Type="http://schemas.openxmlformats.org/officeDocument/2006/relationships/customXml" Target="../ink/ink390.xml"/><Relationship Id="rId301" Type="http://schemas.openxmlformats.org/officeDocument/2006/relationships/image" Target="../media/image849.png"/><Relationship Id="rId322" Type="http://schemas.openxmlformats.org/officeDocument/2006/relationships/customXml" Target="../ink/ink463.xml"/><Relationship Id="rId343" Type="http://schemas.openxmlformats.org/officeDocument/2006/relationships/image" Target="../media/image870.png"/><Relationship Id="rId61" Type="http://schemas.openxmlformats.org/officeDocument/2006/relationships/image" Target="../media/image174.png"/><Relationship Id="rId82" Type="http://schemas.openxmlformats.org/officeDocument/2006/relationships/customXml" Target="../ink/ink342.xml"/><Relationship Id="rId199" Type="http://schemas.openxmlformats.org/officeDocument/2006/relationships/image" Target="../media/image798.png"/><Relationship Id="rId203" Type="http://schemas.openxmlformats.org/officeDocument/2006/relationships/image" Target="../media/image800.png"/><Relationship Id="rId19" Type="http://schemas.openxmlformats.org/officeDocument/2006/relationships/image" Target="../media/image715.png"/><Relationship Id="rId224" Type="http://schemas.openxmlformats.org/officeDocument/2006/relationships/image" Target="../media/image811.png"/><Relationship Id="rId245" Type="http://schemas.openxmlformats.org/officeDocument/2006/relationships/image" Target="../media/image821.png"/><Relationship Id="rId266" Type="http://schemas.openxmlformats.org/officeDocument/2006/relationships/customXml" Target="../ink/ink435.xml"/><Relationship Id="rId287" Type="http://schemas.openxmlformats.org/officeDocument/2006/relationships/image" Target="../media/image842.png"/><Relationship Id="rId30" Type="http://schemas.openxmlformats.org/officeDocument/2006/relationships/customXml" Target="../ink/ink316.xml"/><Relationship Id="rId105" Type="http://schemas.openxmlformats.org/officeDocument/2006/relationships/image" Target="../media/image754.png"/><Relationship Id="rId126" Type="http://schemas.openxmlformats.org/officeDocument/2006/relationships/customXml" Target="../ink/ink364.xml"/><Relationship Id="rId147" Type="http://schemas.openxmlformats.org/officeDocument/2006/relationships/image" Target="../media/image228.png"/><Relationship Id="rId168" Type="http://schemas.openxmlformats.org/officeDocument/2006/relationships/customXml" Target="../ink/ink385.xml"/><Relationship Id="rId312" Type="http://schemas.openxmlformats.org/officeDocument/2006/relationships/customXml" Target="../ink/ink458.xml"/><Relationship Id="rId333" Type="http://schemas.openxmlformats.org/officeDocument/2006/relationships/image" Target="../media/image865.png"/><Relationship Id="rId51" Type="http://schemas.openxmlformats.org/officeDocument/2006/relationships/image" Target="../media/image730.png"/><Relationship Id="rId72" Type="http://schemas.openxmlformats.org/officeDocument/2006/relationships/customXml" Target="../ink/ink337.xml"/><Relationship Id="rId93" Type="http://schemas.openxmlformats.org/officeDocument/2006/relationships/image" Target="../media/image748.png"/><Relationship Id="rId189" Type="http://schemas.openxmlformats.org/officeDocument/2006/relationships/image" Target="../media/image794.png"/><Relationship Id="rId3" Type="http://schemas.openxmlformats.org/officeDocument/2006/relationships/image" Target="../media/image707.png"/><Relationship Id="rId214" Type="http://schemas.openxmlformats.org/officeDocument/2006/relationships/image" Target="../media/image805.png"/><Relationship Id="rId235" Type="http://schemas.openxmlformats.org/officeDocument/2006/relationships/customXml" Target="../ink/ink419.xml"/><Relationship Id="rId256" Type="http://schemas.openxmlformats.org/officeDocument/2006/relationships/customXml" Target="../ink/ink430.xml"/><Relationship Id="rId277" Type="http://schemas.openxmlformats.org/officeDocument/2006/relationships/image" Target="../media/image837.png"/><Relationship Id="rId298" Type="http://schemas.openxmlformats.org/officeDocument/2006/relationships/customXml" Target="../ink/ink451.xml"/><Relationship Id="rId116" Type="http://schemas.openxmlformats.org/officeDocument/2006/relationships/customXml" Target="../ink/ink359.xml"/><Relationship Id="rId137" Type="http://schemas.openxmlformats.org/officeDocument/2006/relationships/image" Target="../media/image770.png"/><Relationship Id="rId158" Type="http://schemas.openxmlformats.org/officeDocument/2006/relationships/customXml" Target="../ink/ink380.xml"/><Relationship Id="rId302" Type="http://schemas.openxmlformats.org/officeDocument/2006/relationships/customXml" Target="../ink/ink453.xml"/><Relationship Id="rId323" Type="http://schemas.openxmlformats.org/officeDocument/2006/relationships/image" Target="../media/image860.png"/><Relationship Id="rId344" Type="http://schemas.openxmlformats.org/officeDocument/2006/relationships/customXml" Target="../ink/ink474.xml"/><Relationship Id="rId20" Type="http://schemas.openxmlformats.org/officeDocument/2006/relationships/customXml" Target="../ink/ink311.xml"/><Relationship Id="rId41" Type="http://schemas.openxmlformats.org/officeDocument/2006/relationships/image" Target="../media/image725.png"/><Relationship Id="rId62" Type="http://schemas.openxmlformats.org/officeDocument/2006/relationships/customXml" Target="../ink/ink332.xml"/><Relationship Id="rId83" Type="http://schemas.openxmlformats.org/officeDocument/2006/relationships/image" Target="../media/image745.png"/><Relationship Id="rId179" Type="http://schemas.openxmlformats.org/officeDocument/2006/relationships/image" Target="../media/image789.png"/><Relationship Id="rId190" Type="http://schemas.openxmlformats.org/officeDocument/2006/relationships/customXml" Target="../ink/ink396.xml"/><Relationship Id="rId204" Type="http://schemas.openxmlformats.org/officeDocument/2006/relationships/customXml" Target="../ink/ink403.xml"/><Relationship Id="rId225" Type="http://schemas.openxmlformats.org/officeDocument/2006/relationships/customXml" Target="../ink/ink414.xml"/><Relationship Id="rId246" Type="http://schemas.openxmlformats.org/officeDocument/2006/relationships/customXml" Target="../ink/ink425.xml"/><Relationship Id="rId267" Type="http://schemas.openxmlformats.org/officeDocument/2006/relationships/image" Target="../media/image832.png"/><Relationship Id="rId288" Type="http://schemas.openxmlformats.org/officeDocument/2006/relationships/customXml" Target="../ink/ink446.xml"/><Relationship Id="rId106" Type="http://schemas.openxmlformats.org/officeDocument/2006/relationships/customXml" Target="../ink/ink354.xml"/><Relationship Id="rId127" Type="http://schemas.openxmlformats.org/officeDocument/2006/relationships/image" Target="../media/image765.png"/><Relationship Id="rId313" Type="http://schemas.openxmlformats.org/officeDocument/2006/relationships/image" Target="../media/image855.png"/><Relationship Id="rId10" Type="http://schemas.openxmlformats.org/officeDocument/2006/relationships/customXml" Target="../ink/ink306.xml"/><Relationship Id="rId31" Type="http://schemas.openxmlformats.org/officeDocument/2006/relationships/image" Target="../media/image282.png"/><Relationship Id="rId52" Type="http://schemas.openxmlformats.org/officeDocument/2006/relationships/customXml" Target="../ink/ink327.xml"/><Relationship Id="rId73" Type="http://schemas.openxmlformats.org/officeDocument/2006/relationships/image" Target="../media/image740.png"/><Relationship Id="rId94" Type="http://schemas.openxmlformats.org/officeDocument/2006/relationships/customXml" Target="../ink/ink348.xml"/><Relationship Id="rId148" Type="http://schemas.openxmlformats.org/officeDocument/2006/relationships/customXml" Target="../ink/ink375.xml"/><Relationship Id="rId169" Type="http://schemas.openxmlformats.org/officeDocument/2006/relationships/image" Target="../media/image156.png"/><Relationship Id="rId334" Type="http://schemas.openxmlformats.org/officeDocument/2006/relationships/customXml" Target="../ink/ink469.xml"/><Relationship Id="rId4" Type="http://schemas.openxmlformats.org/officeDocument/2006/relationships/customXml" Target="../ink/ink303.xml"/><Relationship Id="rId180" Type="http://schemas.openxmlformats.org/officeDocument/2006/relationships/customXml" Target="../ink/ink391.xml"/><Relationship Id="rId215" Type="http://schemas.openxmlformats.org/officeDocument/2006/relationships/customXml" Target="../ink/ink409.xml"/><Relationship Id="rId236" Type="http://schemas.openxmlformats.org/officeDocument/2006/relationships/image" Target="../media/image817.png"/><Relationship Id="rId257" Type="http://schemas.openxmlformats.org/officeDocument/2006/relationships/image" Target="../media/image827.png"/><Relationship Id="rId278" Type="http://schemas.openxmlformats.org/officeDocument/2006/relationships/customXml" Target="../ink/ink441.xml"/><Relationship Id="rId303" Type="http://schemas.openxmlformats.org/officeDocument/2006/relationships/image" Target="../media/image850.png"/><Relationship Id="rId42" Type="http://schemas.openxmlformats.org/officeDocument/2006/relationships/customXml" Target="../ink/ink322.xml"/><Relationship Id="rId84" Type="http://schemas.openxmlformats.org/officeDocument/2006/relationships/customXml" Target="../ink/ink343.xml"/><Relationship Id="rId138" Type="http://schemas.openxmlformats.org/officeDocument/2006/relationships/customXml" Target="../ink/ink370.xml"/><Relationship Id="rId345" Type="http://schemas.openxmlformats.org/officeDocument/2006/relationships/image" Target="../media/image871.png"/><Relationship Id="rId191" Type="http://schemas.openxmlformats.org/officeDocument/2006/relationships/image" Target="../media/image795.png"/><Relationship Id="rId205" Type="http://schemas.openxmlformats.org/officeDocument/2006/relationships/customXml" Target="../ink/ink404.xml"/><Relationship Id="rId247" Type="http://schemas.openxmlformats.org/officeDocument/2006/relationships/image" Target="../media/image822.png"/><Relationship Id="rId107" Type="http://schemas.openxmlformats.org/officeDocument/2006/relationships/image" Target="../media/image755.png"/><Relationship Id="rId289" Type="http://schemas.openxmlformats.org/officeDocument/2006/relationships/image" Target="../media/image843.png"/><Relationship Id="rId11" Type="http://schemas.openxmlformats.org/officeDocument/2006/relationships/image" Target="../media/image711.png"/><Relationship Id="rId53" Type="http://schemas.openxmlformats.org/officeDocument/2006/relationships/image" Target="../media/image731.png"/><Relationship Id="rId149" Type="http://schemas.openxmlformats.org/officeDocument/2006/relationships/image" Target="../media/image775.png"/><Relationship Id="rId314" Type="http://schemas.openxmlformats.org/officeDocument/2006/relationships/customXml" Target="../ink/ink459.xml"/><Relationship Id="rId95" Type="http://schemas.openxmlformats.org/officeDocument/2006/relationships/image" Target="../media/image749.png"/><Relationship Id="rId160" Type="http://schemas.openxmlformats.org/officeDocument/2006/relationships/customXml" Target="../ink/ink381.xml"/><Relationship Id="rId216" Type="http://schemas.openxmlformats.org/officeDocument/2006/relationships/image" Target="../media/image806.png"/><Relationship Id="rId258" Type="http://schemas.openxmlformats.org/officeDocument/2006/relationships/customXml" Target="../ink/ink431.xml"/><Relationship Id="rId22" Type="http://schemas.openxmlformats.org/officeDocument/2006/relationships/customXml" Target="../ink/ink312.xml"/><Relationship Id="rId64" Type="http://schemas.openxmlformats.org/officeDocument/2006/relationships/customXml" Target="../ink/ink333.xml"/><Relationship Id="rId118" Type="http://schemas.openxmlformats.org/officeDocument/2006/relationships/customXml" Target="../ink/ink360.xml"/><Relationship Id="rId325" Type="http://schemas.openxmlformats.org/officeDocument/2006/relationships/image" Target="../media/image861.png"/><Relationship Id="rId171" Type="http://schemas.openxmlformats.org/officeDocument/2006/relationships/image" Target="../media/image785.png"/><Relationship Id="rId227" Type="http://schemas.openxmlformats.org/officeDocument/2006/relationships/customXml" Target="../ink/ink415.xml"/><Relationship Id="rId269" Type="http://schemas.openxmlformats.org/officeDocument/2006/relationships/image" Target="../media/image833.png"/><Relationship Id="rId33" Type="http://schemas.openxmlformats.org/officeDocument/2006/relationships/image" Target="../media/image721.png"/><Relationship Id="rId129" Type="http://schemas.openxmlformats.org/officeDocument/2006/relationships/image" Target="../media/image766.png"/><Relationship Id="rId280" Type="http://schemas.openxmlformats.org/officeDocument/2006/relationships/customXml" Target="../ink/ink442.xml"/><Relationship Id="rId336" Type="http://schemas.openxmlformats.org/officeDocument/2006/relationships/customXml" Target="../ink/ink470.xml"/><Relationship Id="rId75" Type="http://schemas.openxmlformats.org/officeDocument/2006/relationships/image" Target="../media/image741.png"/><Relationship Id="rId140" Type="http://schemas.openxmlformats.org/officeDocument/2006/relationships/customXml" Target="../ink/ink371.xml"/><Relationship Id="rId182" Type="http://schemas.openxmlformats.org/officeDocument/2006/relationships/customXml" Target="../ink/ink392.xml"/><Relationship Id="rId6" Type="http://schemas.openxmlformats.org/officeDocument/2006/relationships/customXml" Target="../ink/ink304.xml"/><Relationship Id="rId238" Type="http://schemas.openxmlformats.org/officeDocument/2006/relationships/image" Target="../media/image818.png"/><Relationship Id="rId291" Type="http://schemas.openxmlformats.org/officeDocument/2006/relationships/image" Target="../media/image844.png"/><Relationship Id="rId305" Type="http://schemas.openxmlformats.org/officeDocument/2006/relationships/image" Target="../media/image851.png"/><Relationship Id="rId347" Type="http://schemas.openxmlformats.org/officeDocument/2006/relationships/image" Target="../media/image872.png"/><Relationship Id="rId44" Type="http://schemas.openxmlformats.org/officeDocument/2006/relationships/customXml" Target="../ink/ink323.xml"/><Relationship Id="rId86" Type="http://schemas.openxmlformats.org/officeDocument/2006/relationships/customXml" Target="../ink/ink344.xml"/><Relationship Id="rId151" Type="http://schemas.openxmlformats.org/officeDocument/2006/relationships/image" Target="../media/image776.png"/><Relationship Id="rId193" Type="http://schemas.openxmlformats.org/officeDocument/2006/relationships/image" Target="../media/image796.png"/><Relationship Id="rId207" Type="http://schemas.openxmlformats.org/officeDocument/2006/relationships/customXml" Target="../ink/ink405.xml"/><Relationship Id="rId249" Type="http://schemas.openxmlformats.org/officeDocument/2006/relationships/image" Target="../media/image823.png"/><Relationship Id="rId13" Type="http://schemas.openxmlformats.org/officeDocument/2006/relationships/image" Target="../media/image712.png"/><Relationship Id="rId109" Type="http://schemas.openxmlformats.org/officeDocument/2006/relationships/image" Target="../media/image756.png"/><Relationship Id="rId260" Type="http://schemas.openxmlformats.org/officeDocument/2006/relationships/customXml" Target="../ink/ink432.xml"/><Relationship Id="rId316" Type="http://schemas.openxmlformats.org/officeDocument/2006/relationships/customXml" Target="../ink/ink460.xml"/><Relationship Id="rId55" Type="http://schemas.openxmlformats.org/officeDocument/2006/relationships/image" Target="../media/image732.png"/><Relationship Id="rId97" Type="http://schemas.openxmlformats.org/officeDocument/2006/relationships/image" Target="../media/image750.png"/><Relationship Id="rId120" Type="http://schemas.openxmlformats.org/officeDocument/2006/relationships/customXml" Target="../ink/ink361.xml"/><Relationship Id="rId162" Type="http://schemas.openxmlformats.org/officeDocument/2006/relationships/customXml" Target="../ink/ink382.xml"/><Relationship Id="rId218" Type="http://schemas.openxmlformats.org/officeDocument/2006/relationships/image" Target="../media/image807.png"/><Relationship Id="rId271" Type="http://schemas.openxmlformats.org/officeDocument/2006/relationships/image" Target="../media/image834.png"/><Relationship Id="rId24" Type="http://schemas.openxmlformats.org/officeDocument/2006/relationships/customXml" Target="../ink/ink313.xml"/><Relationship Id="rId66" Type="http://schemas.openxmlformats.org/officeDocument/2006/relationships/customXml" Target="../ink/ink334.xml"/><Relationship Id="rId131" Type="http://schemas.openxmlformats.org/officeDocument/2006/relationships/image" Target="../media/image767.png"/><Relationship Id="rId327" Type="http://schemas.openxmlformats.org/officeDocument/2006/relationships/image" Target="../media/image862.png"/><Relationship Id="rId173" Type="http://schemas.openxmlformats.org/officeDocument/2006/relationships/image" Target="../media/image786.png"/><Relationship Id="rId229" Type="http://schemas.openxmlformats.org/officeDocument/2006/relationships/customXml" Target="../ink/ink416.xml"/><Relationship Id="rId240" Type="http://schemas.openxmlformats.org/officeDocument/2006/relationships/customXml" Target="../ink/ink4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"/>
            <a:ext cx="9144001" cy="174686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986915" y="335517"/>
            <a:ext cx="5170170" cy="9941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CS550: Machine Learning</a:t>
            </a:r>
            <a:endParaRPr sz="2000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idx="1"/>
          </p:nvPr>
        </p:nvSpPr>
        <p:spPr>
          <a:xfrm>
            <a:off x="628650" y="2125979"/>
            <a:ext cx="7886700" cy="25067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Regression</a:t>
            </a:r>
            <a:endParaRPr sz="32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02A7356-00A5-4D04-9648-8107AA8725B4}"/>
              </a:ext>
            </a:extLst>
          </p:cNvPr>
          <p:cNvSpPr txBox="1">
            <a:spLocks/>
          </p:cNvSpPr>
          <p:nvPr/>
        </p:nvSpPr>
        <p:spPr>
          <a:xfrm>
            <a:off x="0" y="3718560"/>
            <a:ext cx="9144000" cy="104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+mn-lt"/>
              </a:rPr>
              <a:t>Dr. Gagan Gupta</a:t>
            </a:r>
          </a:p>
          <a:p>
            <a:endParaRPr lang="en-US" dirty="0">
              <a:latin typeface="+mn-lt"/>
            </a:endParaRPr>
          </a:p>
          <a:p>
            <a:r>
              <a:rPr lang="en-US" sz="1400" dirty="0">
                <a:solidFill>
                  <a:schemeClr val="tx1"/>
                </a:solidFill>
                <a:latin typeface="+mn-lt"/>
              </a:rPr>
              <a:t>Slides based on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Aurelien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Geron’s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book; ISL and ELS book and Harvard’s 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CS109A </a:t>
            </a:r>
          </a:p>
          <a:p>
            <a:endParaRPr lang="en-US" sz="1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AE3ED-696A-4457-BC96-59198DE3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E502-AD80-4FAA-8FFA-141540F977CA}" type="datetime1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8C8E8-125F-4895-8306-111FD62B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7824E-956A-4F33-AA06-C9B5B797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E6FA8F-2DA7-4AE5-841F-3A6D3A72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16" y="1268016"/>
            <a:ext cx="2625588" cy="1750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189608" y="1677135"/>
            <a:ext cx="1672684" cy="746469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4B210F8-E02D-489D-89A3-3EEC5B2F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39" y="1268016"/>
            <a:ext cx="2625588" cy="1750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CE1FB-F0FF-41FB-A3D7-FF7385B5C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163" y="1268017"/>
            <a:ext cx="2625587" cy="17503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2B2F62-40BC-451B-B3C6-6F00DB172F29}"/>
              </a:ext>
            </a:extLst>
          </p:cNvPr>
          <p:cNvCxnSpPr>
            <a:cxnSpLocks/>
          </p:cNvCxnSpPr>
          <p:nvPr/>
        </p:nvCxnSpPr>
        <p:spPr>
          <a:xfrm flipV="1">
            <a:off x="3852909" y="1491450"/>
            <a:ext cx="1634971" cy="10803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1162A9-05B9-4D47-848F-DD221910BC5F}"/>
              </a:ext>
            </a:extLst>
          </p:cNvPr>
          <p:cNvCxnSpPr>
            <a:cxnSpLocks/>
          </p:cNvCxnSpPr>
          <p:nvPr/>
        </p:nvCxnSpPr>
        <p:spPr>
          <a:xfrm flipV="1">
            <a:off x="6560597" y="1526960"/>
            <a:ext cx="1420427" cy="1009279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AFB141-272C-4206-A1DD-3A863E8ACC0A}"/>
              </a:ext>
            </a:extLst>
          </p:cNvPr>
          <p:cNvSpPr txBox="1"/>
          <p:nvPr/>
        </p:nvSpPr>
        <p:spPr>
          <a:xfrm flipH="1">
            <a:off x="1006979" y="3241841"/>
            <a:ext cx="7195987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of the above three lines fit the data points the best?</a:t>
            </a:r>
          </a:p>
          <a:p>
            <a:pPr marL="342900" indent="-342900">
              <a:buAutoNum type="alphaL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which goes through maximum number of points</a:t>
            </a:r>
          </a:p>
          <a:p>
            <a:pPr marL="342900" indent="-342900">
              <a:buAutoNum type="alphaL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with least slope</a:t>
            </a:r>
          </a:p>
          <a:p>
            <a:pPr marL="342900" indent="-342900">
              <a:buAutoNum type="alphaL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from which no point is too far, i.e. it is approximately in middle of all points</a:t>
            </a: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CFA4-FCB2-4650-B740-DD405C797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Linear Regression solvers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4484-C8A1-4754-BD11-4389F00D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Methods </a:t>
            </a:r>
          </a:p>
          <a:p>
            <a:pPr lvl="1"/>
            <a:r>
              <a:rPr lang="en-US" dirty="0"/>
              <a:t>Exact methods that solve the set of linear equations </a:t>
            </a:r>
          </a:p>
          <a:p>
            <a:pPr lvl="1"/>
            <a:r>
              <a:rPr lang="en-US" dirty="0"/>
              <a:t>Involve computation of matrix inverse, QR or pseudoinverse (more efficient)</a:t>
            </a:r>
          </a:p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A generic method of solving optimization problems</a:t>
            </a:r>
          </a:p>
          <a:p>
            <a:pPr lvl="1"/>
            <a:r>
              <a:rPr lang="en-US" dirty="0"/>
              <a:t>Begin with a random point and reach the optimal solution through a sequence of improvements </a:t>
            </a:r>
          </a:p>
          <a:p>
            <a:pPr lvl="1"/>
            <a:r>
              <a:rPr lang="en-US" dirty="0"/>
              <a:t>Faster improvements could be done by stochastic methods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8CA54-F493-4429-9546-2B2F2F48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E8EF5-0BFB-44C3-BFD6-824E9F91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22D6C-9252-4880-9D39-D52A052E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284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B73A-4343-4028-A57E-AA26479D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Algebra for n-dimensions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4AA32-762D-414F-BC5D-1B998E496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Computational complexity of computing the matrix inverse: O(d</a:t>
                </a:r>
                <a:r>
                  <a:rPr lang="en-US" baseline="30000" dirty="0"/>
                  <a:t>2.4</a:t>
                </a:r>
                <a:r>
                  <a:rPr lang="en-US" dirty="0"/>
                  <a:t> ) to O(d</a:t>
                </a:r>
                <a:r>
                  <a:rPr lang="en-US" baseline="30000" dirty="0"/>
                  <a:t>3</a:t>
                </a:r>
                <a:r>
                  <a:rPr lang="en-US" dirty="0"/>
                  <a:t> ) depending on implementation. </a:t>
                </a:r>
              </a:p>
              <a:p>
                <a:r>
                  <a:rPr lang="en-US" dirty="0"/>
                  <a:t>Scikit-</a:t>
                </a:r>
                <a:r>
                  <a:rPr lang="en-US" dirty="0" err="1"/>
                  <a:t>learn’s</a:t>
                </a:r>
                <a:r>
                  <a:rPr lang="en-US" dirty="0"/>
                  <a:t> Linear Regression class uses SVD approach O(d</a:t>
                </a:r>
                <a:r>
                  <a:rPr lang="en-US" baseline="30000" dirty="0"/>
                  <a:t>2</a:t>
                </a:r>
                <a:r>
                  <a:rPr lang="en-US" dirty="0"/>
                  <a:t> )</a:t>
                </a:r>
              </a:p>
              <a:p>
                <a:pPr lvl="1"/>
                <a:r>
                  <a:rPr lang="en-US" dirty="0"/>
                  <a:t>SVD stands for singular value decomposition</a:t>
                </a:r>
              </a:p>
              <a:p>
                <a:pPr lvl="1"/>
                <a:r>
                  <a:rPr lang="en-US" dirty="0"/>
                  <a:t>Uses pseudoinverse approach (Moore-Penrose) :</a:t>
                </a:r>
                <a:r>
                  <a:rPr lang="en-US" dirty="0" err="1"/>
                  <a:t>numpy.linalg.pinv</a:t>
                </a:r>
                <a:r>
                  <a:rPr lang="en-US" dirty="0"/>
                  <a:t>()</a:t>
                </a:r>
              </a:p>
              <a:p>
                <a:pPr lvl="1"/>
                <a:r>
                  <a:rPr lang="el-GR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l-G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They both have linear complexity in terms of the number of instances, n; but at least quadratic in d</a:t>
                </a:r>
              </a:p>
              <a:p>
                <a:r>
                  <a:rPr lang="en-US" dirty="0"/>
                  <a:t>So, we need to look at alternate techniques if d is very large, e.g., 100,000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4AA32-762D-414F-BC5D-1B998E496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E8BB-8B69-4AE4-BC4D-775C316B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EAA9-175A-47D0-860B-F8CBD40BF243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B412-D8D6-4B0B-884A-71B2D57E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3D7D-8ECC-409F-ABAE-92944AAC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3823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Optimization Problems in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13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general form of an optimization problem in ML will usually be</a:t>
                </a: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denotes the loss function to be optimized</a:t>
                </a: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6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b="1" dirty="0">
                    <a:latin typeface="Abadi Extra Light" panose="020B0204020104020204" pitchFamily="34" charset="0"/>
                  </a:rPr>
                  <a:t> </a:t>
                </a:r>
                <a:r>
                  <a:rPr lang="en-GB" dirty="0">
                    <a:latin typeface="Abadi Extra Light" panose="020B0204020104020204" pitchFamily="34" charset="0"/>
                  </a:rPr>
                  <a:t>is the constraint set that the solution must belong to, e.g.,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Non-negativity constraint: All entries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must be non-negative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Sparsity constraint: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a sparse vector with </a:t>
                </a:r>
                <a:r>
                  <a:rPr lang="en-GB" dirty="0" err="1">
                    <a:latin typeface="Abadi Extra Light" panose="020B0204020104020204" pitchFamily="34" charset="0"/>
                  </a:rPr>
                  <a:t>atmost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non-zeros</a:t>
                </a:r>
              </a:p>
              <a:p>
                <a:pPr marL="342900" lvl="1" indent="0">
                  <a:buNone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no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specified, it is an unconstrained optimization problem</a:t>
                </a:r>
              </a:p>
              <a:p>
                <a:pPr marL="0" indent="0">
                  <a:buNone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Constrained opt. probs can be converted into unconstrained opt. (will see later)</a:t>
                </a:r>
              </a:p>
              <a:p>
                <a:pPr marL="0" indent="0">
                  <a:buNone/>
                </a:pPr>
                <a:endParaRPr lang="en-GB" sz="3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now, assume we have an unconstrained optimization problem</a:t>
                </a: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 b="-3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1774D5-6203-42A0-9B97-E665F0FD7448}"/>
                  </a:ext>
                </a:extLst>
              </p:cNvPr>
              <p:cNvSpPr txBox="1"/>
              <p:nvPr/>
            </p:nvSpPr>
            <p:spPr>
              <a:xfrm>
                <a:off x="2774659" y="1343287"/>
                <a:ext cx="2894318" cy="34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IN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IN" sz="2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2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IN" sz="21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I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1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1774D5-6203-42A0-9B97-E665F0FD7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59" y="1343287"/>
                <a:ext cx="2894318" cy="348044"/>
              </a:xfrm>
              <a:prstGeom prst="rect">
                <a:avLst/>
              </a:prstGeom>
              <a:blipFill>
                <a:blip r:embed="rId4"/>
                <a:stretch>
                  <a:fillRect l="-2316" r="-3579" b="-28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12AEC60-5B52-48C7-9A26-81B9882DA5AC}"/>
                  </a:ext>
                </a:extLst>
              </p:cNvPr>
              <p:cNvSpPr/>
              <p:nvPr/>
            </p:nvSpPr>
            <p:spPr>
              <a:xfrm>
                <a:off x="6972435" y="2636195"/>
                <a:ext cx="2020562" cy="751136"/>
              </a:xfrm>
              <a:prstGeom prst="wedgeRectCallout">
                <a:avLst>
                  <a:gd name="adj1" fmla="val -52203"/>
                  <a:gd name="adj2" fmla="val 73842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/>
                <a:r>
                  <a:rPr lang="en-IN" sz="12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Linear and ridge regression that we saw were unconstrained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IN" sz="12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was a real-valued vector)</a:t>
                </a:r>
              </a:p>
            </p:txBody>
          </p:sp>
        </mc:Choice>
        <mc:Fallback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12AEC60-5B52-48C7-9A26-81B9882DA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435" y="2636195"/>
                <a:ext cx="2020562" cy="751136"/>
              </a:xfrm>
              <a:prstGeom prst="wedgeRectCallout">
                <a:avLst>
                  <a:gd name="adj1" fmla="val -52203"/>
                  <a:gd name="adj2" fmla="val 73842"/>
                </a:avLst>
              </a:prstGeom>
              <a:blipFill>
                <a:blip r:embed="rId5"/>
                <a:stretch>
                  <a:fillRect t="-3797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F946B80-BDD8-4C72-88B7-BD3E9109A654}"/>
              </a:ext>
            </a:extLst>
          </p:cNvPr>
          <p:cNvSpPr/>
          <p:nvPr/>
        </p:nvSpPr>
        <p:spPr>
          <a:xfrm>
            <a:off x="6972435" y="1593002"/>
            <a:ext cx="1866550" cy="914303"/>
          </a:xfrm>
          <a:prstGeom prst="wedgeRectCallout">
            <a:avLst>
              <a:gd name="adj1" fmla="val -999"/>
              <a:gd name="adj2" fmla="val 6639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IN" sz="1200" dirty="0">
                <a:solidFill>
                  <a:prstClr val="black"/>
                </a:solidFill>
                <a:latin typeface="Abadi Extra Light" panose="020B0204020104020204" pitchFamily="34" charset="0"/>
              </a:rPr>
              <a:t>However, possible to have linear/ridge regression where solution has some constraints (e.g., non-neg, sparsity, or even both)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617B15-FE70-4300-A8DF-75E85E98F86D}"/>
              </a:ext>
            </a:extLst>
          </p:cNvPr>
          <p:cNvSpPr/>
          <p:nvPr/>
        </p:nvSpPr>
        <p:spPr>
          <a:xfrm>
            <a:off x="154122" y="1194848"/>
            <a:ext cx="2541992" cy="496515"/>
          </a:xfrm>
          <a:prstGeom prst="wedgeRectCallout">
            <a:avLst>
              <a:gd name="adj1" fmla="val -610"/>
              <a:gd name="adj2" fmla="val 7614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Abadi Extra Light" panose="020B0204020104020204" pitchFamily="34" charset="0"/>
              </a:rPr>
              <a:t>Usually a sum of the training error + </a:t>
            </a:r>
            <a:r>
              <a:rPr lang="en-IN" dirty="0" err="1">
                <a:solidFill>
                  <a:prstClr val="black"/>
                </a:solidFill>
                <a:latin typeface="Abadi Extra Light" panose="020B0204020104020204" pitchFamily="34" charset="0"/>
              </a:rPr>
              <a:t>regularizer</a:t>
            </a:r>
            <a:endParaRPr lang="en-IN" dirty="0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23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30"/>
    </mc:Choice>
    <mc:Fallback xmlns="">
      <p:transition spd="slow" advTm="19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Method 1: Using First-Order Optimality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fld id="{80FED9D3-AF84-488D-8A6A-726D5349CDAB}" type="slidenum">
              <a:rPr lang="en-IN" sz="2100">
                <a:solidFill>
                  <a:schemeClr val="accent2">
                    <a:lumMod val="40000"/>
                    <a:lumOff val="60000"/>
                  </a:schemeClr>
                </a:solidFill>
              </a:rPr>
              <a:t>14</a:t>
            </a:fld>
            <a:endParaRPr lang="en-IN" sz="2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Very simple. Already used this approach for linear and ridge regression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First order optimality: The gradient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must be equal to zero at the optima</a:t>
                </a: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Sometimes, setting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and solving for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gives a closed form solution </a:t>
                </a:r>
              </a:p>
              <a:p>
                <a:pPr marL="0" indent="0">
                  <a:buNone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closed form solution is not available, the gradient vector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can still be used in iterative optimization algos, like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gradient descent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 b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940641-91C3-442E-B10A-CBC88CB5C98D}"/>
                  </a:ext>
                </a:extLst>
              </p:cNvPr>
              <p:cNvSpPr txBox="1"/>
              <p:nvPr/>
            </p:nvSpPr>
            <p:spPr>
              <a:xfrm>
                <a:off x="3399967" y="3288625"/>
                <a:ext cx="208768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100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IN" sz="21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1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IN" sz="2100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sz="21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100" i="1" dirty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IN" sz="21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100" b="1" i="1" dirty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sz="21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IN" sz="2100" b="1" dirty="0"/>
                  <a:t> = 0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940641-91C3-442E-B10A-CBC88CB5C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67" y="3288625"/>
                <a:ext cx="2087687" cy="323165"/>
              </a:xfrm>
              <a:prstGeom prst="rect">
                <a:avLst/>
              </a:prstGeom>
              <a:blipFill>
                <a:blip r:embed="rId4"/>
                <a:stretch>
                  <a:fillRect l="-4678" t="-24528" r="-7018" b="-50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8F6AAE1-2CB7-45C3-8641-8C2C438B8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76" y="1292901"/>
            <a:ext cx="3760679" cy="140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F1059-A9E7-4CBE-8156-BECAD85DB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482" y="1265500"/>
            <a:ext cx="753617" cy="7239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9C487910-29B7-4E3A-BF31-FAFE73240195}"/>
                  </a:ext>
                </a:extLst>
              </p:cNvPr>
              <p:cNvSpPr/>
              <p:nvPr/>
            </p:nvSpPr>
            <p:spPr>
              <a:xfrm>
                <a:off x="6530420" y="1961055"/>
                <a:ext cx="2414646" cy="735995"/>
              </a:xfrm>
              <a:prstGeom prst="wedgeRectCallout">
                <a:avLst>
                  <a:gd name="adj1" fmla="val 36937"/>
                  <a:gd name="adj2" fmla="val -90199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approach works only for very simple problems where the objective is convex and there are no constraints on the values </a:t>
                </a:r>
                <a14:m>
                  <m:oMath xmlns:m="http://schemas.openxmlformats.org/officeDocument/2006/math">
                    <m:r>
                      <a:rPr lang="en-IN" sz="1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can take</a:t>
                </a:r>
              </a:p>
            </p:txBody>
          </p:sp>
        </mc:Choice>
        <mc:Fallback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9C487910-29B7-4E3A-BF31-FAFE73240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420" y="1961055"/>
                <a:ext cx="2414646" cy="735995"/>
              </a:xfrm>
              <a:prstGeom prst="wedgeRectCallout">
                <a:avLst>
                  <a:gd name="adj1" fmla="val 36937"/>
                  <a:gd name="adj2" fmla="val -90199"/>
                </a:avLst>
              </a:prstGeom>
              <a:blipFill>
                <a:blip r:embed="rId7"/>
                <a:stretch>
                  <a:fillRect b="-877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DE3D856-FEE8-4FB3-B939-0887DFC3CFE8}"/>
              </a:ext>
            </a:extLst>
          </p:cNvPr>
          <p:cNvSpPr/>
          <p:nvPr/>
        </p:nvSpPr>
        <p:spPr>
          <a:xfrm>
            <a:off x="5599652" y="1241892"/>
            <a:ext cx="2633369" cy="538671"/>
          </a:xfrm>
          <a:prstGeom prst="wedgeRectCallout">
            <a:avLst>
              <a:gd name="adj1" fmla="val 64142"/>
              <a:gd name="adj2" fmla="val 1261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Called “first order” since only gradient is used and gradient provides the first order info about the function being optimized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980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48"/>
    </mc:Choice>
    <mc:Fallback xmlns="">
      <p:transition spd="slow" advTm="158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9F811E-FA6F-4B9B-9DB5-AD08871CC0FB}"/>
              </a:ext>
            </a:extLst>
          </p:cNvPr>
          <p:cNvSpPr/>
          <p:nvPr/>
        </p:nvSpPr>
        <p:spPr>
          <a:xfrm>
            <a:off x="100731" y="2332907"/>
            <a:ext cx="7165083" cy="265737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Method 2: Iterative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Optimiz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. via Gradient Descent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fld id="{80FED9D3-AF84-488D-8A6A-726D5349CDAB}" type="slidenum">
              <a:rPr lang="en-IN" sz="2100">
                <a:solidFill>
                  <a:schemeClr val="accent2">
                    <a:lumMod val="40000"/>
                    <a:lumOff val="60000"/>
                  </a:schemeClr>
                </a:solidFill>
              </a:rPr>
              <a:t>15</a:t>
            </a:fld>
            <a:endParaRPr lang="en-IN" sz="2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34" y="848090"/>
            <a:ext cx="8805463" cy="4168149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endParaRPr lang="en-GB" sz="1500" dirty="0">
              <a:latin typeface="Abadi Extra Light" panose="020B0204020104020204" pitchFamily="34" charset="0"/>
            </a:endParaRPr>
          </a:p>
          <a:p>
            <a:pPr marL="342900" lvl="1" indent="0">
              <a:buNone/>
            </a:pPr>
            <a:endParaRPr lang="en-GB" sz="1500" dirty="0">
              <a:latin typeface="Abadi Extra Light" panose="020B0204020104020204" pitchFamily="34" charset="0"/>
            </a:endParaRPr>
          </a:p>
          <a:p>
            <a:pPr marL="342900" lvl="1" indent="0">
              <a:buNone/>
            </a:pPr>
            <a:endParaRPr lang="en-GB" sz="15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25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25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25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25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25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1BDB1-8498-4D8E-A9BA-AA908FA0FB4D}"/>
                  </a:ext>
                </a:extLst>
              </p:cNvPr>
              <p:cNvSpPr txBox="1"/>
              <p:nvPr/>
            </p:nvSpPr>
            <p:spPr>
              <a:xfrm>
                <a:off x="197734" y="2424535"/>
                <a:ext cx="6971077" cy="2589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§"/>
                </a:pPr>
                <a:r>
                  <a:rPr lang="en-IN" sz="2100" dirty="0">
                    <a:latin typeface="Abadi Extra Light" panose="020B0204020104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IN" sz="21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2100" dirty="0">
                    <a:latin typeface="Abadi Extra Light" panose="020B0204020104020204" pitchFamily="34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1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IN" sz="2100" dirty="0">
                  <a:latin typeface="Abadi Extra Light" panose="020B0204020104020204" pitchFamily="34" charset="0"/>
                </a:endParaRPr>
              </a:p>
              <a:p>
                <a:endParaRPr lang="en-IN" sz="2100" dirty="0">
                  <a:latin typeface="Abadi Extra Light" panose="020B0204020104020204" pitchFamily="34" charset="0"/>
                </a:endParaRPr>
              </a:p>
              <a:p>
                <a:pPr marL="214313" indent="-214313">
                  <a:buFont typeface="Wingdings" panose="05000000000000000000" pitchFamily="2" charset="2"/>
                  <a:buChar char="§"/>
                </a:pPr>
                <a:r>
                  <a:rPr lang="en-IN" sz="2100" dirty="0">
                    <a:latin typeface="Abadi Extra Light" panose="020B0204020104020204" pitchFamily="34" charset="0"/>
                  </a:rPr>
                  <a:t>For iteration </a:t>
                </a:r>
                <a14:m>
                  <m:oMath xmlns:m="http://schemas.openxmlformats.org/officeDocument/2006/math">
                    <m:r>
                      <a:rPr lang="en-IN" sz="21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100" i="1" dirty="0">
                        <a:latin typeface="Cambria Math" panose="02040503050406030204" pitchFamily="18" charset="0"/>
                      </a:rPr>
                      <m:t>=0,1,2,… </m:t>
                    </m:r>
                  </m:oMath>
                </a14:m>
                <a:r>
                  <a:rPr lang="en-IN" sz="2100" dirty="0">
                    <a:latin typeface="Abadi Extra Light" panose="020B0204020104020204" pitchFamily="34" charset="0"/>
                  </a:rPr>
                  <a:t>(or until convergence)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IN" sz="2100" dirty="0">
                    <a:latin typeface="Abadi Extra Light" panose="020B0204020104020204" pitchFamily="34" charset="0"/>
                  </a:rPr>
                  <a:t>Calculate the gradient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1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2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100" dirty="0">
                    <a:latin typeface="Abadi Extra Light" panose="020B0204020104020204" pitchFamily="34" charset="0"/>
                  </a:rPr>
                  <a:t>using the current iterates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1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sz="2100" dirty="0">
                  <a:latin typeface="Abadi Extra Light" panose="020B0204020104020204" pitchFamily="34" charset="0"/>
                </a:endParaRP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IN" sz="2100" dirty="0">
                    <a:latin typeface="Abadi Extra Light" panose="020B0204020104020204" pitchFamily="34" charset="0"/>
                  </a:rPr>
                  <a:t>Set the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2100" dirty="0">
                    <a:latin typeface="Abadi Extra Light" panose="020B0204020104020204" pitchFamily="34" charset="0"/>
                  </a:rPr>
                  <a:t> 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IN" sz="2100" dirty="0">
                    <a:latin typeface="Abadi Extra Light" panose="020B0204020104020204" pitchFamily="34" charset="0"/>
                  </a:rPr>
                  <a:t>Move in the </a:t>
                </a:r>
                <a:r>
                  <a:rPr lang="en-IN" sz="2100" u="sng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opposite</a:t>
                </a:r>
                <a:r>
                  <a:rPr lang="en-IN" sz="21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 direction of gradient</a:t>
                </a:r>
              </a:p>
              <a:p>
                <a:endParaRPr lang="en-IN" sz="2100" dirty="0">
                  <a:latin typeface="Abadi Extra Light" panose="020B0204020104020204" pitchFamily="34" charset="0"/>
                </a:endParaRPr>
              </a:p>
              <a:p>
                <a:endParaRPr lang="en-IN" sz="135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1BDB1-8498-4D8E-A9BA-AA908FA0F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34" y="2424535"/>
                <a:ext cx="6971077" cy="2589042"/>
              </a:xfrm>
              <a:prstGeom prst="rect">
                <a:avLst/>
              </a:prstGeom>
              <a:blipFill>
                <a:blip r:embed="rId3"/>
                <a:stretch>
                  <a:fillRect l="-874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FD0FB6-545B-4361-951B-9C3E5285FE0A}"/>
              </a:ext>
            </a:extLst>
          </p:cNvPr>
          <p:cNvSpPr txBox="1"/>
          <p:nvPr/>
        </p:nvSpPr>
        <p:spPr>
          <a:xfrm>
            <a:off x="2220475" y="1834246"/>
            <a:ext cx="26157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700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F23DD4-E1B0-48F7-BF79-FD5F795F396A}"/>
                  </a:ext>
                </a:extLst>
              </p:cNvPr>
              <p:cNvSpPr txBox="1"/>
              <p:nvPr/>
            </p:nvSpPr>
            <p:spPr>
              <a:xfrm>
                <a:off x="1800441" y="4477342"/>
                <a:ext cx="4232491" cy="432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7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7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7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700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IN" sz="27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27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2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7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7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7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7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IN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IN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IN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27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F23DD4-E1B0-48F7-BF79-FD5F795F3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441" y="4477342"/>
                <a:ext cx="4232491" cy="432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956E955-94FC-414D-8E05-8ADB19D8F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959" y="656425"/>
            <a:ext cx="753617" cy="723917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227F033F-433F-4F4D-BE1B-80F1265E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34" y="619036"/>
            <a:ext cx="885825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B461682-2246-4FF9-8239-1913F8761C02}"/>
              </a:ext>
            </a:extLst>
          </p:cNvPr>
          <p:cNvSpPr/>
          <p:nvPr/>
        </p:nvSpPr>
        <p:spPr>
          <a:xfrm>
            <a:off x="1248198" y="693972"/>
            <a:ext cx="1866954" cy="643004"/>
          </a:xfrm>
          <a:prstGeom prst="wedgeRectCallout">
            <a:avLst>
              <a:gd name="adj1" fmla="val -78037"/>
              <a:gd name="adj2" fmla="val 2468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350" dirty="0">
                <a:solidFill>
                  <a:schemeClr val="tx1"/>
                </a:solidFill>
                <a:latin typeface="Abadi Extra Light" panose="020B0204020104020204" pitchFamily="34" charset="0"/>
              </a:rPr>
              <a:t>Can I used this approach to solve </a:t>
            </a:r>
            <a:r>
              <a:rPr lang="en-IN" sz="1350" dirty="0">
                <a:solidFill>
                  <a:srgbClr val="0000FF"/>
                </a:solidFill>
                <a:latin typeface="Abadi Extra Light" panose="020B0204020104020204" pitchFamily="34" charset="0"/>
              </a:rPr>
              <a:t>maximization</a:t>
            </a:r>
            <a:r>
              <a:rPr lang="en-IN" sz="1350" dirty="0">
                <a:solidFill>
                  <a:schemeClr val="tx1"/>
                </a:solidFill>
                <a:latin typeface="Abadi Extra Light" panose="020B0204020104020204" pitchFamily="34" charset="0"/>
              </a:rPr>
              <a:t> problems?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F93E2DA-BE44-4322-A0CF-6082F1991C6F}"/>
              </a:ext>
            </a:extLst>
          </p:cNvPr>
          <p:cNvSpPr/>
          <p:nvPr/>
        </p:nvSpPr>
        <p:spPr>
          <a:xfrm>
            <a:off x="5733584" y="633404"/>
            <a:ext cx="2483045" cy="643004"/>
          </a:xfrm>
          <a:prstGeom prst="wedgeRectCallout">
            <a:avLst>
              <a:gd name="adj1" fmla="val 66528"/>
              <a:gd name="adj2" fmla="val 10706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Iterative since it requires several steps/iterations to find the optimal solution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3E14E94A-384C-46A9-9468-15FFCA3FD4AC}"/>
              </a:ext>
            </a:extLst>
          </p:cNvPr>
          <p:cNvSpPr/>
          <p:nvPr/>
        </p:nvSpPr>
        <p:spPr>
          <a:xfrm>
            <a:off x="5669421" y="1343546"/>
            <a:ext cx="1866954" cy="692468"/>
          </a:xfrm>
          <a:prstGeom prst="wedgeRectCallout">
            <a:avLst>
              <a:gd name="adj1" fmla="val 39147"/>
              <a:gd name="adj2" fmla="val -6221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For convex functions, GD will converge to the global minima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04D4AF2-39FC-435B-9190-1D6728ABF834}"/>
              </a:ext>
            </a:extLst>
          </p:cNvPr>
          <p:cNvSpPr/>
          <p:nvPr/>
        </p:nvSpPr>
        <p:spPr>
          <a:xfrm>
            <a:off x="7575248" y="1448654"/>
            <a:ext cx="1527352" cy="716532"/>
          </a:xfrm>
          <a:prstGeom prst="wedgeRectCallout">
            <a:avLst>
              <a:gd name="adj1" fmla="val 16541"/>
              <a:gd name="adj2" fmla="val -9788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Good initialization needed for non-convex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Speech Bubble: Rectangle 24">
                <a:extLst>
                  <a:ext uri="{FF2B5EF4-FFF2-40B4-BE49-F238E27FC236}">
                    <a16:creationId xmlns:a16="http://schemas.microsoft.com/office/drawing/2014/main" id="{11E16B45-4EC6-4617-8837-7F31714631C0}"/>
                  </a:ext>
                </a:extLst>
              </p:cNvPr>
              <p:cNvSpPr/>
              <p:nvPr/>
            </p:nvSpPr>
            <p:spPr>
              <a:xfrm>
                <a:off x="3438319" y="650608"/>
                <a:ext cx="2132900" cy="729734"/>
              </a:xfrm>
              <a:prstGeom prst="wedgeRectCallout">
                <a:avLst>
                  <a:gd name="adj1" fmla="val 59402"/>
                  <a:gd name="adj2" fmla="val -26566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5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For max. problems we can use gradient </a:t>
                </a:r>
                <a:r>
                  <a:rPr lang="en-IN" sz="15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ascent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1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1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5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25" name="Speech Bubble: Rectangle 24">
                <a:extLst>
                  <a:ext uri="{FF2B5EF4-FFF2-40B4-BE49-F238E27FC236}">
                    <a16:creationId xmlns:a16="http://schemas.microsoft.com/office/drawing/2014/main" id="{11E16B45-4EC6-4617-8837-7F3171463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319" y="650608"/>
                <a:ext cx="2132900" cy="729734"/>
              </a:xfrm>
              <a:prstGeom prst="wedgeRectCallout">
                <a:avLst>
                  <a:gd name="adj1" fmla="val 59402"/>
                  <a:gd name="adj2" fmla="val -26566"/>
                </a:avLst>
              </a:prstGeom>
              <a:blipFill>
                <a:blip r:embed="rId7"/>
                <a:stretch>
                  <a:fillRect l="-775" t="-4959" b="-578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79C018A7-1832-417B-97F6-5479CE08FAAB}"/>
              </a:ext>
            </a:extLst>
          </p:cNvPr>
          <p:cNvSpPr/>
          <p:nvPr/>
        </p:nvSpPr>
        <p:spPr>
          <a:xfrm>
            <a:off x="7325059" y="2233498"/>
            <a:ext cx="1774975" cy="1417162"/>
          </a:xfrm>
          <a:prstGeom prst="wedgeRectCallout">
            <a:avLst>
              <a:gd name="adj1" fmla="val 37961"/>
              <a:gd name="adj2" fmla="val -5694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learning rate very imp. Should be set carefully (fixed or chosen adaptively). Will discuss some strategies later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5314CBF7-2422-4D7A-94FF-9BDB42E6CACE}"/>
              </a:ext>
            </a:extLst>
          </p:cNvPr>
          <p:cNvSpPr/>
          <p:nvPr/>
        </p:nvSpPr>
        <p:spPr>
          <a:xfrm>
            <a:off x="3421246" y="1435493"/>
            <a:ext cx="2132900" cy="484748"/>
          </a:xfrm>
          <a:prstGeom prst="wedgeRectCallout">
            <a:avLst>
              <a:gd name="adj1" fmla="val -2075"/>
              <a:gd name="adj2" fmla="val -6269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move </a:t>
            </a:r>
            <a:r>
              <a:rPr lang="en-IN" sz="1500" u="sng" dirty="0">
                <a:solidFill>
                  <a:schemeClr val="tx1"/>
                </a:solidFill>
                <a:latin typeface="Abadi Extra Light" panose="020B0204020104020204" pitchFamily="34" charset="0"/>
              </a:rPr>
              <a:t>in</a:t>
            </a:r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 the direction of the gradient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58E76AF8-9AFC-4978-8C1C-F7B5C75072B5}"/>
              </a:ext>
            </a:extLst>
          </p:cNvPr>
          <p:cNvSpPr/>
          <p:nvPr/>
        </p:nvSpPr>
        <p:spPr>
          <a:xfrm>
            <a:off x="5450300" y="3758685"/>
            <a:ext cx="1643616" cy="484748"/>
          </a:xfrm>
          <a:prstGeom prst="wedgeRectCallout">
            <a:avLst>
              <a:gd name="adj1" fmla="val -73174"/>
              <a:gd name="adj2" fmla="val 3011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see the justification shortly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6002F297-7F63-4BFA-8970-E5B5F9AACF96}"/>
              </a:ext>
            </a:extLst>
          </p:cNvPr>
          <p:cNvSpPr/>
          <p:nvPr/>
        </p:nvSpPr>
        <p:spPr>
          <a:xfrm>
            <a:off x="7371493" y="3742535"/>
            <a:ext cx="1774975" cy="1157660"/>
          </a:xfrm>
          <a:prstGeom prst="wedgeRectCallout">
            <a:avLst>
              <a:gd name="adj1" fmla="val 33015"/>
              <a:gd name="adj2" fmla="val -7348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Sometimes may be tricky to to assess convergence? Will see some methods later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A4A038AF-50A7-4B90-80B2-7AA78C35BE65}"/>
              </a:ext>
            </a:extLst>
          </p:cNvPr>
          <p:cNvSpPr/>
          <p:nvPr/>
        </p:nvSpPr>
        <p:spPr>
          <a:xfrm>
            <a:off x="56863" y="1430378"/>
            <a:ext cx="2065409" cy="652349"/>
          </a:xfrm>
          <a:prstGeom prst="wedgeRectCallout">
            <a:avLst>
              <a:gd name="adj1" fmla="val 59679"/>
              <a:gd name="adj2" fmla="val 4147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b="1" dirty="0">
                <a:solidFill>
                  <a:schemeClr val="tx1"/>
                </a:solidFill>
                <a:latin typeface="Abadi Extra Light" panose="020B0204020104020204" pitchFamily="34" charset="0"/>
              </a:rPr>
              <a:t>Fact:</a:t>
            </a:r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 Gradient gives the direction of </a:t>
            </a:r>
            <a:r>
              <a:rPr lang="en-IN" sz="15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steepest change</a:t>
            </a:r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 in function’s 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5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761"/>
    </mc:Choice>
    <mc:Fallback xmlns="">
      <p:transition spd="slow" advTm="320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8" grpId="0"/>
      <p:bldP spid="22" grpId="0" animBg="1"/>
      <p:bldP spid="17" grpId="0" animBg="1"/>
      <p:bldP spid="20" grpId="0" animBg="1"/>
      <p:bldP spid="15" grpId="0" animBg="1"/>
      <p:bldP spid="25" grpId="0" animBg="1"/>
      <p:bldP spid="16" grpId="0" animBg="1"/>
      <p:bldP spid="23" grpId="0" animBg="1"/>
      <p:bldP spid="26" grpId="0" animBg="1"/>
      <p:bldP spid="26" grpId="1" animBg="1"/>
      <p:bldP spid="18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Gradient Descent: An Illustration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fld id="{80FED9D3-AF84-488D-8A6A-726D5349CDAB}" type="slidenum">
              <a:rPr lang="en-IN" sz="2100">
                <a:solidFill>
                  <a:schemeClr val="accent2">
                    <a:lumMod val="40000"/>
                    <a:lumOff val="60000"/>
                  </a:schemeClr>
                </a:solidFill>
              </a:rPr>
              <a:t>16</a:t>
            </a:fld>
            <a:endParaRPr lang="en-IN" sz="2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9729E63-1B7D-4E5E-9701-D2ABD159BA43}"/>
              </a:ext>
            </a:extLst>
          </p:cNvPr>
          <p:cNvCxnSpPr>
            <a:cxnSpLocks/>
          </p:cNvCxnSpPr>
          <p:nvPr/>
        </p:nvCxnSpPr>
        <p:spPr>
          <a:xfrm flipH="1" flipV="1">
            <a:off x="751536" y="905274"/>
            <a:ext cx="51383" cy="2822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CD538AC-BF7C-463B-837C-71281DC87614}"/>
              </a:ext>
            </a:extLst>
          </p:cNvPr>
          <p:cNvCxnSpPr>
            <a:cxnSpLocks/>
          </p:cNvCxnSpPr>
          <p:nvPr/>
        </p:nvCxnSpPr>
        <p:spPr>
          <a:xfrm flipV="1">
            <a:off x="683375" y="3513548"/>
            <a:ext cx="4755509" cy="51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4F206BED-726A-49B8-9FAF-0452A2F48EB4}"/>
              </a:ext>
            </a:extLst>
          </p:cNvPr>
          <p:cNvSpPr/>
          <p:nvPr/>
        </p:nvSpPr>
        <p:spPr>
          <a:xfrm>
            <a:off x="940288" y="1238735"/>
            <a:ext cx="3932336" cy="2007732"/>
          </a:xfrm>
          <a:custGeom>
            <a:avLst/>
            <a:gdLst>
              <a:gd name="connsiteX0" fmla="*/ 0 w 3129094"/>
              <a:gd name="connsiteY0" fmla="*/ 0 h 2084689"/>
              <a:gd name="connsiteX1" fmla="*/ 327171 w 3129094"/>
              <a:gd name="connsiteY1" fmla="*/ 1275127 h 2084689"/>
              <a:gd name="connsiteX2" fmla="*/ 1023457 w 3129094"/>
              <a:gd name="connsiteY2" fmla="*/ 293615 h 2084689"/>
              <a:gd name="connsiteX3" fmla="*/ 1803633 w 3129094"/>
              <a:gd name="connsiteY3" fmla="*/ 2080470 h 2084689"/>
              <a:gd name="connsiteX4" fmla="*/ 2323751 w 3129094"/>
              <a:gd name="connsiteY4" fmla="*/ 780176 h 2084689"/>
              <a:gd name="connsiteX5" fmla="*/ 3129094 w 3129094"/>
              <a:gd name="connsiteY5" fmla="*/ 461395 h 2084689"/>
              <a:gd name="connsiteX6" fmla="*/ 3129094 w 3129094"/>
              <a:gd name="connsiteY6" fmla="*/ 461395 h 2084689"/>
              <a:gd name="connsiteX0" fmla="*/ 0 w 3198424"/>
              <a:gd name="connsiteY0" fmla="*/ 0 h 2054993"/>
              <a:gd name="connsiteX1" fmla="*/ 396501 w 3198424"/>
              <a:gd name="connsiteY1" fmla="*/ 1245431 h 2054993"/>
              <a:gd name="connsiteX2" fmla="*/ 1092787 w 3198424"/>
              <a:gd name="connsiteY2" fmla="*/ 263919 h 2054993"/>
              <a:gd name="connsiteX3" fmla="*/ 1872963 w 3198424"/>
              <a:gd name="connsiteY3" fmla="*/ 2050774 h 2054993"/>
              <a:gd name="connsiteX4" fmla="*/ 2393081 w 3198424"/>
              <a:gd name="connsiteY4" fmla="*/ 750480 h 2054993"/>
              <a:gd name="connsiteX5" fmla="*/ 3198424 w 3198424"/>
              <a:gd name="connsiteY5" fmla="*/ 431699 h 2054993"/>
              <a:gd name="connsiteX6" fmla="*/ 3198424 w 3198424"/>
              <a:gd name="connsiteY6" fmla="*/ 431699 h 2054993"/>
              <a:gd name="connsiteX0" fmla="*/ 0 w 3198424"/>
              <a:gd name="connsiteY0" fmla="*/ 0 h 2083639"/>
              <a:gd name="connsiteX1" fmla="*/ 812481 w 3198424"/>
              <a:gd name="connsiteY1" fmla="*/ 2082870 h 2083639"/>
              <a:gd name="connsiteX2" fmla="*/ 1092787 w 3198424"/>
              <a:gd name="connsiteY2" fmla="*/ 263919 h 2083639"/>
              <a:gd name="connsiteX3" fmla="*/ 1872963 w 3198424"/>
              <a:gd name="connsiteY3" fmla="*/ 2050774 h 2083639"/>
              <a:gd name="connsiteX4" fmla="*/ 2393081 w 3198424"/>
              <a:gd name="connsiteY4" fmla="*/ 750480 h 2083639"/>
              <a:gd name="connsiteX5" fmla="*/ 3198424 w 3198424"/>
              <a:gd name="connsiteY5" fmla="*/ 431699 h 2083639"/>
              <a:gd name="connsiteX6" fmla="*/ 3198424 w 3198424"/>
              <a:gd name="connsiteY6" fmla="*/ 431699 h 2083639"/>
              <a:gd name="connsiteX0" fmla="*/ 0 w 3198424"/>
              <a:gd name="connsiteY0" fmla="*/ 0 h 2156248"/>
              <a:gd name="connsiteX1" fmla="*/ 812481 w 3198424"/>
              <a:gd name="connsiteY1" fmla="*/ 2082870 h 2156248"/>
              <a:gd name="connsiteX2" fmla="*/ 1092787 w 3198424"/>
              <a:gd name="connsiteY2" fmla="*/ 263919 h 2156248"/>
              <a:gd name="connsiteX3" fmla="*/ 1872963 w 3198424"/>
              <a:gd name="connsiteY3" fmla="*/ 2050774 h 2156248"/>
              <a:gd name="connsiteX4" fmla="*/ 2393081 w 3198424"/>
              <a:gd name="connsiteY4" fmla="*/ 750480 h 2156248"/>
              <a:gd name="connsiteX5" fmla="*/ 3198424 w 3198424"/>
              <a:gd name="connsiteY5" fmla="*/ 431699 h 2156248"/>
              <a:gd name="connsiteX6" fmla="*/ 3198424 w 3198424"/>
              <a:gd name="connsiteY6" fmla="*/ 431699 h 2156248"/>
              <a:gd name="connsiteX0" fmla="*/ 0 w 3198424"/>
              <a:gd name="connsiteY0" fmla="*/ 0 h 2083639"/>
              <a:gd name="connsiteX1" fmla="*/ 812481 w 3198424"/>
              <a:gd name="connsiteY1" fmla="*/ 2082870 h 2083639"/>
              <a:gd name="connsiteX2" fmla="*/ 1092787 w 3198424"/>
              <a:gd name="connsiteY2" fmla="*/ 263919 h 2083639"/>
              <a:gd name="connsiteX3" fmla="*/ 1872963 w 3198424"/>
              <a:gd name="connsiteY3" fmla="*/ 2050774 h 2083639"/>
              <a:gd name="connsiteX4" fmla="*/ 2393081 w 3198424"/>
              <a:gd name="connsiteY4" fmla="*/ 750480 h 2083639"/>
              <a:gd name="connsiteX5" fmla="*/ 3198424 w 3198424"/>
              <a:gd name="connsiteY5" fmla="*/ 431699 h 2083639"/>
              <a:gd name="connsiteX6" fmla="*/ 3198424 w 3198424"/>
              <a:gd name="connsiteY6" fmla="*/ 431699 h 2083639"/>
              <a:gd name="connsiteX0" fmla="*/ 0 w 3198424"/>
              <a:gd name="connsiteY0" fmla="*/ 0 h 2083646"/>
              <a:gd name="connsiteX1" fmla="*/ 812481 w 3198424"/>
              <a:gd name="connsiteY1" fmla="*/ 2082870 h 2083646"/>
              <a:gd name="connsiteX2" fmla="*/ 1092787 w 3198424"/>
              <a:gd name="connsiteY2" fmla="*/ 263919 h 2083646"/>
              <a:gd name="connsiteX3" fmla="*/ 1872963 w 3198424"/>
              <a:gd name="connsiteY3" fmla="*/ 2050774 h 2083646"/>
              <a:gd name="connsiteX4" fmla="*/ 2393081 w 3198424"/>
              <a:gd name="connsiteY4" fmla="*/ 750480 h 2083646"/>
              <a:gd name="connsiteX5" fmla="*/ 3198424 w 3198424"/>
              <a:gd name="connsiteY5" fmla="*/ 431699 h 2083646"/>
              <a:gd name="connsiteX6" fmla="*/ 3198424 w 3198424"/>
              <a:gd name="connsiteY6" fmla="*/ 431699 h 2083646"/>
              <a:gd name="connsiteX0" fmla="*/ 0 w 3198424"/>
              <a:gd name="connsiteY0" fmla="*/ 0 h 2083656"/>
              <a:gd name="connsiteX1" fmla="*/ 812481 w 3198424"/>
              <a:gd name="connsiteY1" fmla="*/ 2082870 h 2083656"/>
              <a:gd name="connsiteX2" fmla="*/ 1092787 w 3198424"/>
              <a:gd name="connsiteY2" fmla="*/ 263919 h 2083656"/>
              <a:gd name="connsiteX3" fmla="*/ 1872963 w 3198424"/>
              <a:gd name="connsiteY3" fmla="*/ 2050774 h 2083656"/>
              <a:gd name="connsiteX4" fmla="*/ 2393081 w 3198424"/>
              <a:gd name="connsiteY4" fmla="*/ 750480 h 2083656"/>
              <a:gd name="connsiteX5" fmla="*/ 3198424 w 3198424"/>
              <a:gd name="connsiteY5" fmla="*/ 431699 h 2083656"/>
              <a:gd name="connsiteX6" fmla="*/ 3198424 w 3198424"/>
              <a:gd name="connsiteY6" fmla="*/ 431699 h 2083656"/>
              <a:gd name="connsiteX0" fmla="*/ 0 w 3198424"/>
              <a:gd name="connsiteY0" fmla="*/ 0 h 2084782"/>
              <a:gd name="connsiteX1" fmla="*/ 812481 w 3198424"/>
              <a:gd name="connsiteY1" fmla="*/ 2082870 h 2084782"/>
              <a:gd name="connsiteX2" fmla="*/ 1545743 w 3198424"/>
              <a:gd name="connsiteY2" fmla="*/ 400523 h 2084782"/>
              <a:gd name="connsiteX3" fmla="*/ 1872963 w 3198424"/>
              <a:gd name="connsiteY3" fmla="*/ 2050774 h 2084782"/>
              <a:gd name="connsiteX4" fmla="*/ 2393081 w 3198424"/>
              <a:gd name="connsiteY4" fmla="*/ 750480 h 2084782"/>
              <a:gd name="connsiteX5" fmla="*/ 3198424 w 3198424"/>
              <a:gd name="connsiteY5" fmla="*/ 431699 h 2084782"/>
              <a:gd name="connsiteX6" fmla="*/ 3198424 w 3198424"/>
              <a:gd name="connsiteY6" fmla="*/ 431699 h 2084782"/>
              <a:gd name="connsiteX0" fmla="*/ 0 w 3198424"/>
              <a:gd name="connsiteY0" fmla="*/ 0 h 2053031"/>
              <a:gd name="connsiteX1" fmla="*/ 770883 w 3198424"/>
              <a:gd name="connsiteY1" fmla="*/ 1910631 h 2053031"/>
              <a:gd name="connsiteX2" fmla="*/ 1545743 w 3198424"/>
              <a:gd name="connsiteY2" fmla="*/ 400523 h 2053031"/>
              <a:gd name="connsiteX3" fmla="*/ 1872963 w 3198424"/>
              <a:gd name="connsiteY3" fmla="*/ 2050774 h 2053031"/>
              <a:gd name="connsiteX4" fmla="*/ 2393081 w 3198424"/>
              <a:gd name="connsiteY4" fmla="*/ 750480 h 2053031"/>
              <a:gd name="connsiteX5" fmla="*/ 3198424 w 3198424"/>
              <a:gd name="connsiteY5" fmla="*/ 431699 h 2053031"/>
              <a:gd name="connsiteX6" fmla="*/ 3198424 w 3198424"/>
              <a:gd name="connsiteY6" fmla="*/ 431699 h 2053031"/>
              <a:gd name="connsiteX0" fmla="*/ 0 w 3198424"/>
              <a:gd name="connsiteY0" fmla="*/ 0 h 2053031"/>
              <a:gd name="connsiteX1" fmla="*/ 770883 w 3198424"/>
              <a:gd name="connsiteY1" fmla="*/ 1910631 h 2053031"/>
              <a:gd name="connsiteX2" fmla="*/ 1545743 w 3198424"/>
              <a:gd name="connsiteY2" fmla="*/ 400523 h 2053031"/>
              <a:gd name="connsiteX3" fmla="*/ 1872963 w 3198424"/>
              <a:gd name="connsiteY3" fmla="*/ 2050774 h 2053031"/>
              <a:gd name="connsiteX4" fmla="*/ 2393081 w 3198424"/>
              <a:gd name="connsiteY4" fmla="*/ 750480 h 2053031"/>
              <a:gd name="connsiteX5" fmla="*/ 3198424 w 3198424"/>
              <a:gd name="connsiteY5" fmla="*/ 431699 h 2053031"/>
              <a:gd name="connsiteX6" fmla="*/ 3198424 w 3198424"/>
              <a:gd name="connsiteY6" fmla="*/ 431699 h 2053031"/>
              <a:gd name="connsiteX0" fmla="*/ 0 w 3198424"/>
              <a:gd name="connsiteY0" fmla="*/ 0 h 1927052"/>
              <a:gd name="connsiteX1" fmla="*/ 770883 w 3198424"/>
              <a:gd name="connsiteY1" fmla="*/ 1910631 h 1927052"/>
              <a:gd name="connsiteX2" fmla="*/ 1545743 w 3198424"/>
              <a:gd name="connsiteY2" fmla="*/ 400523 h 1927052"/>
              <a:gd name="connsiteX3" fmla="*/ 2080953 w 3198424"/>
              <a:gd name="connsiteY3" fmla="*/ 1421210 h 1927052"/>
              <a:gd name="connsiteX4" fmla="*/ 2393081 w 3198424"/>
              <a:gd name="connsiteY4" fmla="*/ 750480 h 1927052"/>
              <a:gd name="connsiteX5" fmla="*/ 3198424 w 3198424"/>
              <a:gd name="connsiteY5" fmla="*/ 431699 h 1927052"/>
              <a:gd name="connsiteX6" fmla="*/ 3198424 w 3198424"/>
              <a:gd name="connsiteY6" fmla="*/ 431699 h 1927052"/>
              <a:gd name="connsiteX0" fmla="*/ 0 w 3285223"/>
              <a:gd name="connsiteY0" fmla="*/ 0 h 1927052"/>
              <a:gd name="connsiteX1" fmla="*/ 770883 w 3285223"/>
              <a:gd name="connsiteY1" fmla="*/ 1910631 h 1927052"/>
              <a:gd name="connsiteX2" fmla="*/ 1545743 w 3285223"/>
              <a:gd name="connsiteY2" fmla="*/ 400523 h 1927052"/>
              <a:gd name="connsiteX3" fmla="*/ 2080953 w 3285223"/>
              <a:gd name="connsiteY3" fmla="*/ 1421210 h 1927052"/>
              <a:gd name="connsiteX4" fmla="*/ 2393081 w 3285223"/>
              <a:gd name="connsiteY4" fmla="*/ 750480 h 1927052"/>
              <a:gd name="connsiteX5" fmla="*/ 3198424 w 3285223"/>
              <a:gd name="connsiteY5" fmla="*/ 431699 h 1927052"/>
              <a:gd name="connsiteX6" fmla="*/ 3281620 w 3285223"/>
              <a:gd name="connsiteY6" fmla="*/ 384185 h 1927052"/>
              <a:gd name="connsiteX0" fmla="*/ 0 w 3198424"/>
              <a:gd name="connsiteY0" fmla="*/ 0 h 1927052"/>
              <a:gd name="connsiteX1" fmla="*/ 770883 w 3198424"/>
              <a:gd name="connsiteY1" fmla="*/ 1910631 h 1927052"/>
              <a:gd name="connsiteX2" fmla="*/ 1545743 w 3198424"/>
              <a:gd name="connsiteY2" fmla="*/ 400523 h 1927052"/>
              <a:gd name="connsiteX3" fmla="*/ 2080953 w 3198424"/>
              <a:gd name="connsiteY3" fmla="*/ 1421210 h 1927052"/>
              <a:gd name="connsiteX4" fmla="*/ 2393081 w 3198424"/>
              <a:gd name="connsiteY4" fmla="*/ 750480 h 1927052"/>
              <a:gd name="connsiteX5" fmla="*/ 3198424 w 3198424"/>
              <a:gd name="connsiteY5" fmla="*/ 431699 h 1927052"/>
              <a:gd name="connsiteX0" fmla="*/ 0 w 2888750"/>
              <a:gd name="connsiteY0" fmla="*/ 0 h 1927052"/>
              <a:gd name="connsiteX1" fmla="*/ 770883 w 2888750"/>
              <a:gd name="connsiteY1" fmla="*/ 1910631 h 1927052"/>
              <a:gd name="connsiteX2" fmla="*/ 1545743 w 2888750"/>
              <a:gd name="connsiteY2" fmla="*/ 400523 h 1927052"/>
              <a:gd name="connsiteX3" fmla="*/ 2080953 w 2888750"/>
              <a:gd name="connsiteY3" fmla="*/ 1421210 h 1927052"/>
              <a:gd name="connsiteX4" fmla="*/ 2393081 w 2888750"/>
              <a:gd name="connsiteY4" fmla="*/ 750480 h 1927052"/>
              <a:gd name="connsiteX5" fmla="*/ 2888750 w 2888750"/>
              <a:gd name="connsiteY5" fmla="*/ 532666 h 1927052"/>
              <a:gd name="connsiteX0" fmla="*/ 0 w 2888750"/>
              <a:gd name="connsiteY0" fmla="*/ 0 h 1927052"/>
              <a:gd name="connsiteX1" fmla="*/ 770883 w 2888750"/>
              <a:gd name="connsiteY1" fmla="*/ 1910631 h 1927052"/>
              <a:gd name="connsiteX2" fmla="*/ 1545743 w 2888750"/>
              <a:gd name="connsiteY2" fmla="*/ 400523 h 1927052"/>
              <a:gd name="connsiteX3" fmla="*/ 2080953 w 2888750"/>
              <a:gd name="connsiteY3" fmla="*/ 1421210 h 1927052"/>
              <a:gd name="connsiteX4" fmla="*/ 2393081 w 2888750"/>
              <a:gd name="connsiteY4" fmla="*/ 750480 h 1927052"/>
              <a:gd name="connsiteX5" fmla="*/ 2888750 w 2888750"/>
              <a:gd name="connsiteY5" fmla="*/ 532666 h 1927052"/>
              <a:gd name="connsiteX0" fmla="*/ 0 w 2888750"/>
              <a:gd name="connsiteY0" fmla="*/ 0 h 1868277"/>
              <a:gd name="connsiteX1" fmla="*/ 807859 w 2888750"/>
              <a:gd name="connsiteY1" fmla="*/ 1851238 h 1868277"/>
              <a:gd name="connsiteX2" fmla="*/ 1545743 w 2888750"/>
              <a:gd name="connsiteY2" fmla="*/ 400523 h 1868277"/>
              <a:gd name="connsiteX3" fmla="*/ 2080953 w 2888750"/>
              <a:gd name="connsiteY3" fmla="*/ 1421210 h 1868277"/>
              <a:gd name="connsiteX4" fmla="*/ 2393081 w 2888750"/>
              <a:gd name="connsiteY4" fmla="*/ 750480 h 1868277"/>
              <a:gd name="connsiteX5" fmla="*/ 2888750 w 2888750"/>
              <a:gd name="connsiteY5" fmla="*/ 532666 h 1868277"/>
              <a:gd name="connsiteX0" fmla="*/ 0 w 2888750"/>
              <a:gd name="connsiteY0" fmla="*/ 0 h 1878883"/>
              <a:gd name="connsiteX1" fmla="*/ 807859 w 2888750"/>
              <a:gd name="connsiteY1" fmla="*/ 1851238 h 1878883"/>
              <a:gd name="connsiteX2" fmla="*/ 1545743 w 2888750"/>
              <a:gd name="connsiteY2" fmla="*/ 400523 h 1878883"/>
              <a:gd name="connsiteX3" fmla="*/ 2080953 w 2888750"/>
              <a:gd name="connsiteY3" fmla="*/ 1421210 h 1878883"/>
              <a:gd name="connsiteX4" fmla="*/ 2393081 w 2888750"/>
              <a:gd name="connsiteY4" fmla="*/ 750480 h 1878883"/>
              <a:gd name="connsiteX5" fmla="*/ 2888750 w 2888750"/>
              <a:gd name="connsiteY5" fmla="*/ 532666 h 1878883"/>
              <a:gd name="connsiteX0" fmla="*/ 0 w 2888750"/>
              <a:gd name="connsiteY0" fmla="*/ 0 h 1895260"/>
              <a:gd name="connsiteX1" fmla="*/ 807859 w 2888750"/>
              <a:gd name="connsiteY1" fmla="*/ 1851238 h 1895260"/>
              <a:gd name="connsiteX2" fmla="*/ 1545743 w 2888750"/>
              <a:gd name="connsiteY2" fmla="*/ 400523 h 1895260"/>
              <a:gd name="connsiteX3" fmla="*/ 2080953 w 2888750"/>
              <a:gd name="connsiteY3" fmla="*/ 1421210 h 1895260"/>
              <a:gd name="connsiteX4" fmla="*/ 2393081 w 2888750"/>
              <a:gd name="connsiteY4" fmla="*/ 750480 h 1895260"/>
              <a:gd name="connsiteX5" fmla="*/ 2888750 w 2888750"/>
              <a:gd name="connsiteY5" fmla="*/ 532666 h 189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8750" h="1895260">
                <a:moveTo>
                  <a:pt x="0" y="0"/>
                </a:moveTo>
                <a:cubicBezTo>
                  <a:pt x="78297" y="613095"/>
                  <a:pt x="328379" y="2176478"/>
                  <a:pt x="807859" y="1851238"/>
                </a:cubicBezTo>
                <a:cubicBezTo>
                  <a:pt x="1287339" y="1525998"/>
                  <a:pt x="1333561" y="472194"/>
                  <a:pt x="1545743" y="400523"/>
                </a:cubicBezTo>
                <a:cubicBezTo>
                  <a:pt x="1757925" y="328852"/>
                  <a:pt x="1939730" y="1362884"/>
                  <a:pt x="2080953" y="1421210"/>
                </a:cubicBezTo>
                <a:cubicBezTo>
                  <a:pt x="2222176" y="1479536"/>
                  <a:pt x="2258448" y="898571"/>
                  <a:pt x="2393081" y="750480"/>
                </a:cubicBezTo>
                <a:cubicBezTo>
                  <a:pt x="2527714" y="602389"/>
                  <a:pt x="2726794" y="564019"/>
                  <a:pt x="2888750" y="5326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5A6652D-B6BC-47E3-8129-0E6CCFA0A7D8}"/>
              </a:ext>
            </a:extLst>
          </p:cNvPr>
          <p:cNvCxnSpPr>
            <a:cxnSpLocks/>
          </p:cNvCxnSpPr>
          <p:nvPr/>
        </p:nvCxnSpPr>
        <p:spPr>
          <a:xfrm>
            <a:off x="880581" y="1198096"/>
            <a:ext cx="198646" cy="859304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82F98B90-84B6-4AAD-86C2-984BD17DE6DA}"/>
              </a:ext>
            </a:extLst>
          </p:cNvPr>
          <p:cNvSpPr/>
          <p:nvPr/>
        </p:nvSpPr>
        <p:spPr>
          <a:xfrm>
            <a:off x="972269" y="1407038"/>
            <a:ext cx="106958" cy="119544"/>
          </a:xfrm>
          <a:prstGeom prst="ellipse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EA7B0C2-67A0-46F6-BEB6-5C5C42772428}"/>
              </a:ext>
            </a:extLst>
          </p:cNvPr>
          <p:cNvCxnSpPr>
            <a:cxnSpLocks/>
          </p:cNvCxnSpPr>
          <p:nvPr/>
        </p:nvCxnSpPr>
        <p:spPr>
          <a:xfrm>
            <a:off x="1228678" y="2819042"/>
            <a:ext cx="680537" cy="538166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1E552F6-D77F-42A7-8B2F-7ADEADE362A3}"/>
              </a:ext>
            </a:extLst>
          </p:cNvPr>
          <p:cNvCxnSpPr>
            <a:cxnSpLocks/>
          </p:cNvCxnSpPr>
          <p:nvPr/>
        </p:nvCxnSpPr>
        <p:spPr>
          <a:xfrm flipH="1">
            <a:off x="1961460" y="2933008"/>
            <a:ext cx="479408" cy="388958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30D4990-CC91-41B4-B9D2-014DD0B0B825}"/>
              </a:ext>
            </a:extLst>
          </p:cNvPr>
          <p:cNvSpPr/>
          <p:nvPr/>
        </p:nvSpPr>
        <p:spPr>
          <a:xfrm>
            <a:off x="4240912" y="1856999"/>
            <a:ext cx="106958" cy="119544"/>
          </a:xfrm>
          <a:prstGeom prst="ellipse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8B1FDD-FEAB-4F3A-87D5-64E3A0A46CF0}"/>
              </a:ext>
            </a:extLst>
          </p:cNvPr>
          <p:cNvCxnSpPr>
            <a:cxnSpLocks/>
          </p:cNvCxnSpPr>
          <p:nvPr/>
        </p:nvCxnSpPr>
        <p:spPr>
          <a:xfrm flipH="1">
            <a:off x="4092037" y="1836451"/>
            <a:ext cx="404710" cy="280186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3B1A8-4263-4B8A-B1AE-D37358A96E90}"/>
              </a:ext>
            </a:extLst>
          </p:cNvPr>
          <p:cNvCxnSpPr>
            <a:cxnSpLocks/>
          </p:cNvCxnSpPr>
          <p:nvPr/>
        </p:nvCxnSpPr>
        <p:spPr>
          <a:xfrm flipH="1">
            <a:off x="3955971" y="2242867"/>
            <a:ext cx="162803" cy="389585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4A86BC-C947-41EB-B217-941AF9DBC667}"/>
              </a:ext>
            </a:extLst>
          </p:cNvPr>
          <p:cNvCxnSpPr>
            <a:cxnSpLocks/>
          </p:cNvCxnSpPr>
          <p:nvPr/>
        </p:nvCxnSpPr>
        <p:spPr>
          <a:xfrm>
            <a:off x="3533269" y="2433005"/>
            <a:ext cx="142346" cy="271334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AE8CD31-1D19-411F-B168-DFB0BB9A0194}"/>
              </a:ext>
            </a:extLst>
          </p:cNvPr>
          <p:cNvSpPr/>
          <p:nvPr/>
        </p:nvSpPr>
        <p:spPr>
          <a:xfrm>
            <a:off x="1802257" y="3497444"/>
            <a:ext cx="106958" cy="119544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B0D87E-6930-44EC-AE1C-22F6B36D686D}"/>
                  </a:ext>
                </a:extLst>
              </p:cNvPr>
              <p:cNvSpPr txBox="1"/>
              <p:nvPr/>
            </p:nvSpPr>
            <p:spPr>
              <a:xfrm>
                <a:off x="1656770" y="3632574"/>
                <a:ext cx="24282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1350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B0D87E-6930-44EC-AE1C-22F6B36D6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770" y="3632574"/>
                <a:ext cx="242823" cy="207749"/>
              </a:xfrm>
              <a:prstGeom prst="rect">
                <a:avLst/>
              </a:prstGeom>
              <a:blipFill>
                <a:blip r:embed="rId3"/>
                <a:stretch>
                  <a:fillRect l="-12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F2F78B-7283-44FE-A0C9-A360C28E3677}"/>
                  </a:ext>
                </a:extLst>
              </p:cNvPr>
              <p:cNvSpPr txBox="1"/>
              <p:nvPr/>
            </p:nvSpPr>
            <p:spPr>
              <a:xfrm>
                <a:off x="868501" y="3619273"/>
                <a:ext cx="361446" cy="21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350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F2F78B-7283-44FE-A0C9-A360C28E3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1" y="3619273"/>
                <a:ext cx="361446" cy="216470"/>
              </a:xfrm>
              <a:prstGeom prst="rect">
                <a:avLst/>
              </a:prstGeom>
              <a:blipFill>
                <a:blip r:embed="rId4"/>
                <a:stretch>
                  <a:fillRect l="-6667" t="-2857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40EE68BA-C676-421D-8154-D58468AE1FC4}"/>
              </a:ext>
            </a:extLst>
          </p:cNvPr>
          <p:cNvSpPr/>
          <p:nvPr/>
        </p:nvSpPr>
        <p:spPr>
          <a:xfrm>
            <a:off x="972523" y="3513548"/>
            <a:ext cx="106958" cy="119544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0F519D-BE45-42FF-937A-A2FFEA7E5F01}"/>
              </a:ext>
            </a:extLst>
          </p:cNvPr>
          <p:cNvSpPr/>
          <p:nvPr/>
        </p:nvSpPr>
        <p:spPr>
          <a:xfrm>
            <a:off x="1465836" y="3499017"/>
            <a:ext cx="106958" cy="119544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427B44-95BC-44B7-996A-FFD1ADF770F4}"/>
                  </a:ext>
                </a:extLst>
              </p:cNvPr>
              <p:cNvSpPr txBox="1"/>
              <p:nvPr/>
            </p:nvSpPr>
            <p:spPr>
              <a:xfrm>
                <a:off x="1344489" y="3604747"/>
                <a:ext cx="361446" cy="21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35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427B44-95BC-44B7-996A-FFD1ADF77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489" y="3604747"/>
                <a:ext cx="361446" cy="216470"/>
              </a:xfrm>
              <a:prstGeom prst="rect">
                <a:avLst/>
              </a:prstGeom>
              <a:blipFill>
                <a:blip r:embed="rId5"/>
                <a:stretch>
                  <a:fillRect l="-8475" t="-2778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3FA28854-0D0B-4772-968C-0B50567ED9D0}"/>
              </a:ext>
            </a:extLst>
          </p:cNvPr>
          <p:cNvSpPr/>
          <p:nvPr/>
        </p:nvSpPr>
        <p:spPr>
          <a:xfrm>
            <a:off x="2176217" y="3479468"/>
            <a:ext cx="106958" cy="119544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2E4AF1-8B87-42D9-B87B-70DB537DCF9E}"/>
                  </a:ext>
                </a:extLst>
              </p:cNvPr>
              <p:cNvSpPr txBox="1"/>
              <p:nvPr/>
            </p:nvSpPr>
            <p:spPr>
              <a:xfrm>
                <a:off x="2162656" y="3564932"/>
                <a:ext cx="361446" cy="21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35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2E4AF1-8B87-42D9-B87B-70DB537DC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656" y="3564932"/>
                <a:ext cx="361446" cy="216470"/>
              </a:xfrm>
              <a:prstGeom prst="rect">
                <a:avLst/>
              </a:prstGeom>
              <a:blipFill>
                <a:blip r:embed="rId6"/>
                <a:stretch>
                  <a:fillRect l="-8475" t="-285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00AFB8-6A32-491B-9033-0A827F58F76C}"/>
                  </a:ext>
                </a:extLst>
              </p:cNvPr>
              <p:cNvSpPr txBox="1"/>
              <p:nvPr/>
            </p:nvSpPr>
            <p:spPr>
              <a:xfrm>
                <a:off x="4347870" y="3555030"/>
                <a:ext cx="361446" cy="21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350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00AFB8-6A32-491B-9033-0A827F58F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870" y="3555030"/>
                <a:ext cx="361446" cy="216470"/>
              </a:xfrm>
              <a:prstGeom prst="rect">
                <a:avLst/>
              </a:prstGeom>
              <a:blipFill>
                <a:blip r:embed="rId7"/>
                <a:stretch>
                  <a:fillRect l="-6667" t="-2778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5255B978-E872-432B-AB31-63433D684A82}"/>
              </a:ext>
            </a:extLst>
          </p:cNvPr>
          <p:cNvSpPr/>
          <p:nvPr/>
        </p:nvSpPr>
        <p:spPr>
          <a:xfrm>
            <a:off x="4260410" y="3466017"/>
            <a:ext cx="106958" cy="119544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5BB1C4-0372-4801-90FA-312A0951847A}"/>
              </a:ext>
            </a:extLst>
          </p:cNvPr>
          <p:cNvSpPr/>
          <p:nvPr/>
        </p:nvSpPr>
        <p:spPr>
          <a:xfrm>
            <a:off x="3985079" y="3473264"/>
            <a:ext cx="106958" cy="119544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DF9349-2980-468A-826E-E54E36FAEB2B}"/>
                  </a:ext>
                </a:extLst>
              </p:cNvPr>
              <p:cNvSpPr txBox="1"/>
              <p:nvPr/>
            </p:nvSpPr>
            <p:spPr>
              <a:xfrm>
                <a:off x="4019206" y="3597911"/>
                <a:ext cx="361446" cy="21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35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DF9349-2980-468A-826E-E54E36FAE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206" y="3597911"/>
                <a:ext cx="361446" cy="216470"/>
              </a:xfrm>
              <a:prstGeom prst="rect">
                <a:avLst/>
              </a:prstGeom>
              <a:blipFill>
                <a:blip r:embed="rId8"/>
                <a:stretch>
                  <a:fillRect l="-6667" t="-2778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E1CC9C5F-1DEB-496F-8EC1-F16B91577357}"/>
              </a:ext>
            </a:extLst>
          </p:cNvPr>
          <p:cNvSpPr/>
          <p:nvPr/>
        </p:nvSpPr>
        <p:spPr>
          <a:xfrm>
            <a:off x="3553681" y="3473734"/>
            <a:ext cx="106958" cy="119544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3875001-68DE-42E9-BDF9-8675EDB41877}"/>
              </a:ext>
            </a:extLst>
          </p:cNvPr>
          <p:cNvSpPr/>
          <p:nvPr/>
        </p:nvSpPr>
        <p:spPr>
          <a:xfrm>
            <a:off x="3774567" y="3486609"/>
            <a:ext cx="106958" cy="119544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3D8ABE-90A4-455F-98D5-6C67529746CE}"/>
                  </a:ext>
                </a:extLst>
              </p:cNvPr>
              <p:cNvSpPr txBox="1"/>
              <p:nvPr/>
            </p:nvSpPr>
            <p:spPr>
              <a:xfrm>
                <a:off x="3303504" y="3619271"/>
                <a:ext cx="361446" cy="21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35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3D8ABE-90A4-455F-98D5-6C675297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504" y="3619271"/>
                <a:ext cx="361446" cy="216470"/>
              </a:xfrm>
              <a:prstGeom prst="rect">
                <a:avLst/>
              </a:prstGeom>
              <a:blipFill>
                <a:blip r:embed="rId6"/>
                <a:stretch>
                  <a:fillRect l="-8475" t="-285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763CEAC-6219-46B7-A26F-397B3A8B5122}"/>
                  </a:ext>
                </a:extLst>
              </p:cNvPr>
              <p:cNvSpPr/>
              <p:nvPr/>
            </p:nvSpPr>
            <p:spPr>
              <a:xfrm>
                <a:off x="3651016" y="3588950"/>
                <a:ext cx="42748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1350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763CEAC-6219-46B7-A26F-397B3A8B5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16" y="3588950"/>
                <a:ext cx="427489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02355C-19FF-4D40-B170-459672BE92EE}"/>
              </a:ext>
            </a:extLst>
          </p:cNvPr>
          <p:cNvCxnSpPr>
            <a:cxnSpLocks/>
          </p:cNvCxnSpPr>
          <p:nvPr/>
        </p:nvCxnSpPr>
        <p:spPr>
          <a:xfrm flipV="1">
            <a:off x="1031435" y="3566257"/>
            <a:ext cx="470201" cy="12377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A70D1F-6165-4D07-A4D6-3AE39FF1BEAA}"/>
              </a:ext>
            </a:extLst>
          </p:cNvPr>
          <p:cNvCxnSpPr>
            <a:cxnSpLocks/>
            <a:stCxn id="28" idx="2"/>
          </p:cNvCxnSpPr>
          <p:nvPr/>
        </p:nvCxnSpPr>
        <p:spPr>
          <a:xfrm flipV="1">
            <a:off x="1465835" y="3540111"/>
            <a:ext cx="780101" cy="18678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2B4718-6550-42BC-BCFC-F609560DD1FA}"/>
              </a:ext>
            </a:extLst>
          </p:cNvPr>
          <p:cNvCxnSpPr>
            <a:cxnSpLocks/>
          </p:cNvCxnSpPr>
          <p:nvPr/>
        </p:nvCxnSpPr>
        <p:spPr>
          <a:xfrm flipH="1" flipV="1">
            <a:off x="1852192" y="3551232"/>
            <a:ext cx="282419" cy="1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E46121-BA5A-4108-B31C-3EF2AB19BEFA}"/>
              </a:ext>
            </a:extLst>
          </p:cNvPr>
          <p:cNvCxnSpPr>
            <a:cxnSpLocks/>
          </p:cNvCxnSpPr>
          <p:nvPr/>
        </p:nvCxnSpPr>
        <p:spPr>
          <a:xfrm flipH="1">
            <a:off x="3983548" y="3526946"/>
            <a:ext cx="362793" cy="7246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B76CB6B-1DC1-43FA-844A-5BF9A1A1253B}"/>
              </a:ext>
            </a:extLst>
          </p:cNvPr>
          <p:cNvCxnSpPr>
            <a:cxnSpLocks/>
          </p:cNvCxnSpPr>
          <p:nvPr/>
        </p:nvCxnSpPr>
        <p:spPr>
          <a:xfrm flipH="1">
            <a:off x="3566422" y="3541085"/>
            <a:ext cx="431398" cy="470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F25119F-8645-436C-A7E4-73D23E419F70}"/>
              </a:ext>
            </a:extLst>
          </p:cNvPr>
          <p:cNvCxnSpPr>
            <a:cxnSpLocks/>
          </p:cNvCxnSpPr>
          <p:nvPr/>
        </p:nvCxnSpPr>
        <p:spPr>
          <a:xfrm>
            <a:off x="3615677" y="3526831"/>
            <a:ext cx="287909" cy="6205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FF1F602A-70B7-48EF-B132-5EB692BC1732}"/>
              </a:ext>
            </a:extLst>
          </p:cNvPr>
          <p:cNvSpPr/>
          <p:nvPr/>
        </p:nvSpPr>
        <p:spPr>
          <a:xfrm>
            <a:off x="591840" y="3948879"/>
            <a:ext cx="1570817" cy="486500"/>
          </a:xfrm>
          <a:prstGeom prst="wedgeRectCallout">
            <a:avLst>
              <a:gd name="adj1" fmla="val 25638"/>
              <a:gd name="adj2" fmla="val -7241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Woohoo! </a:t>
            </a:r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</a:t>
            </a:r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 Global minima found!!!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2E932A3B-8903-4F9F-9CA9-F10A6ACA684F}"/>
              </a:ext>
            </a:extLst>
          </p:cNvPr>
          <p:cNvSpPr/>
          <p:nvPr/>
        </p:nvSpPr>
        <p:spPr>
          <a:xfrm>
            <a:off x="502737" y="4529739"/>
            <a:ext cx="2021749" cy="486500"/>
          </a:xfrm>
          <a:prstGeom prst="wedgeRectCallout">
            <a:avLst>
              <a:gd name="adj1" fmla="val 2419"/>
              <a:gd name="adj2" fmla="val -7700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GD thanks you for the good initialization </a:t>
            </a:r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</a:t>
            </a:r>
            <a:endParaRPr lang="en-IN" sz="15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A962CEE-7002-4875-A091-79D9D06C9B84}"/>
                  </a:ext>
                </a:extLst>
              </p:cNvPr>
              <p:cNvSpPr txBox="1"/>
              <p:nvPr/>
            </p:nvSpPr>
            <p:spPr>
              <a:xfrm>
                <a:off x="1627869" y="3621779"/>
                <a:ext cx="361446" cy="21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350" i="1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A962CEE-7002-4875-A091-79D9D06C9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69" y="3621779"/>
                <a:ext cx="361446" cy="216470"/>
              </a:xfrm>
              <a:prstGeom prst="rect">
                <a:avLst/>
              </a:prstGeom>
              <a:blipFill>
                <a:blip r:embed="rId10"/>
                <a:stretch>
                  <a:fillRect l="-6780" t="-2778" r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8DC10D-AD71-4ADF-87CF-B7C2E2DB3879}"/>
                  </a:ext>
                </a:extLst>
              </p:cNvPr>
              <p:cNvSpPr txBox="1"/>
              <p:nvPr/>
            </p:nvSpPr>
            <p:spPr>
              <a:xfrm>
                <a:off x="3686533" y="3621779"/>
                <a:ext cx="361446" cy="21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3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350" i="1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8DC10D-AD71-4ADF-87CF-B7C2E2DB3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533" y="3621779"/>
                <a:ext cx="361446" cy="216470"/>
              </a:xfrm>
              <a:prstGeom prst="rect">
                <a:avLst/>
              </a:prstGeom>
              <a:blipFill>
                <a:blip r:embed="rId11"/>
                <a:stretch>
                  <a:fillRect l="-8475" t="-2778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tar: 5 Points 3">
            <a:extLst>
              <a:ext uri="{FF2B5EF4-FFF2-40B4-BE49-F238E27FC236}">
                <a16:creationId xmlns:a16="http://schemas.microsoft.com/office/drawing/2014/main" id="{2AED08CE-54F3-4D86-B1BB-F11F8540DF8D}"/>
              </a:ext>
            </a:extLst>
          </p:cNvPr>
          <p:cNvSpPr/>
          <p:nvPr/>
        </p:nvSpPr>
        <p:spPr>
          <a:xfrm>
            <a:off x="1777483" y="3480610"/>
            <a:ext cx="145170" cy="14117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902FDE6C-D933-4DE9-9DB8-516BC62D1DE0}"/>
              </a:ext>
            </a:extLst>
          </p:cNvPr>
          <p:cNvSpPr/>
          <p:nvPr/>
        </p:nvSpPr>
        <p:spPr>
          <a:xfrm>
            <a:off x="3752211" y="3473264"/>
            <a:ext cx="145170" cy="14117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B515A7BE-B636-40CA-8AD6-9229ABEC8146}"/>
              </a:ext>
            </a:extLst>
          </p:cNvPr>
          <p:cNvSpPr/>
          <p:nvPr/>
        </p:nvSpPr>
        <p:spPr>
          <a:xfrm>
            <a:off x="2763471" y="3954237"/>
            <a:ext cx="1328566" cy="486500"/>
          </a:xfrm>
          <a:prstGeom prst="wedgeRectCallout">
            <a:avLst>
              <a:gd name="adj1" fmla="val 25638"/>
              <a:gd name="adj2" fmla="val -7241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Stuck at a local minima </a:t>
            </a:r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 </a:t>
            </a:r>
            <a:endParaRPr lang="en-IN" sz="15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Speech Bubble: Rectangle 46">
                <a:extLst>
                  <a:ext uri="{FF2B5EF4-FFF2-40B4-BE49-F238E27FC236}">
                    <a16:creationId xmlns:a16="http://schemas.microsoft.com/office/drawing/2014/main" id="{251DA147-5C9C-445B-9FE3-A4D895967EE0}"/>
                  </a:ext>
                </a:extLst>
              </p:cNvPr>
              <p:cNvSpPr/>
              <p:nvPr/>
            </p:nvSpPr>
            <p:spPr>
              <a:xfrm>
                <a:off x="1228676" y="759491"/>
                <a:ext cx="2337746" cy="455867"/>
              </a:xfrm>
              <a:prstGeom prst="wedgeRectCallout">
                <a:avLst>
                  <a:gd name="adj1" fmla="val -54192"/>
                  <a:gd name="adj2" fmla="val 89278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Negative gradient here </a:t>
                </a:r>
                <a14:m>
                  <m:oMath xmlns:m="http://schemas.openxmlformats.org/officeDocument/2006/math">
                    <m:r>
                      <a:rPr lang="en-IN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I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&lt;0)</m:t>
                    </m:r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 Let’s move in the positive direction</a:t>
                </a:r>
              </a:p>
            </p:txBody>
          </p:sp>
        </mc:Choice>
        <mc:Fallback>
          <p:sp>
            <p:nvSpPr>
              <p:cNvPr id="47" name="Speech Bubble: Rectangle 46">
                <a:extLst>
                  <a:ext uri="{FF2B5EF4-FFF2-40B4-BE49-F238E27FC236}">
                    <a16:creationId xmlns:a16="http://schemas.microsoft.com/office/drawing/2014/main" id="{251DA147-5C9C-445B-9FE3-A4D895967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676" y="759491"/>
                <a:ext cx="2337746" cy="455867"/>
              </a:xfrm>
              <a:prstGeom prst="wedgeRectCallout">
                <a:avLst>
                  <a:gd name="adj1" fmla="val -54192"/>
                  <a:gd name="adj2" fmla="val 89278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68BA5A9B-C053-4DE5-B50E-D5DC4BCFC340}"/>
              </a:ext>
            </a:extLst>
          </p:cNvPr>
          <p:cNvSpPr/>
          <p:nvPr/>
        </p:nvSpPr>
        <p:spPr>
          <a:xfrm>
            <a:off x="2514476" y="2819043"/>
            <a:ext cx="1469072" cy="572855"/>
          </a:xfrm>
          <a:prstGeom prst="wedgeRectCallout">
            <a:avLst>
              <a:gd name="adj1" fmla="val -65273"/>
              <a:gd name="adj2" fmla="val 385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Positive gradient here. Let’s move in the negative direction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E5BD4-5BD9-4535-9DD0-356C0184E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192" y="1117787"/>
            <a:ext cx="2694620" cy="187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3F2991-0F5A-4E7C-BD99-DB2B43F6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44" y="3044979"/>
            <a:ext cx="2821931" cy="180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701A71-6A32-4488-9C1F-4A9C134D5EFF}"/>
              </a:ext>
            </a:extLst>
          </p:cNvPr>
          <p:cNvSpPr txBox="1"/>
          <p:nvPr/>
        </p:nvSpPr>
        <p:spPr>
          <a:xfrm>
            <a:off x="5824233" y="723573"/>
            <a:ext cx="301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 Learning rate is very important</a:t>
            </a:r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AE09E415-230E-4409-AC50-CC154DD0F774}"/>
              </a:ext>
            </a:extLst>
          </p:cNvPr>
          <p:cNvSpPr/>
          <p:nvPr/>
        </p:nvSpPr>
        <p:spPr>
          <a:xfrm>
            <a:off x="2836378" y="4540046"/>
            <a:ext cx="1735622" cy="486500"/>
          </a:xfrm>
          <a:prstGeom prst="wedgeRectCallout">
            <a:avLst>
              <a:gd name="adj1" fmla="val 119"/>
              <a:gd name="adj2" fmla="val -7241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Good initialization is very important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448B2-419A-4020-87D4-46D3FB7A7D7D}"/>
                  </a:ext>
                </a:extLst>
              </p:cNvPr>
              <p:cNvSpPr txBox="1"/>
              <p:nvPr/>
            </p:nvSpPr>
            <p:spPr>
              <a:xfrm>
                <a:off x="268873" y="985688"/>
                <a:ext cx="4138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35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35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N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448B2-419A-4020-87D4-46D3FB7A7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3" y="985688"/>
                <a:ext cx="413896" cy="207749"/>
              </a:xfrm>
              <a:prstGeom prst="rect">
                <a:avLst/>
              </a:prstGeom>
              <a:blipFill>
                <a:blip r:embed="rId15"/>
                <a:stretch>
                  <a:fillRect l="-10294" t="-2941" r="-16176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C4BC71-27D9-4076-B960-E8CBA20C6912}"/>
              </a:ext>
            </a:extLst>
          </p:cNvPr>
          <p:cNvSpPr txBox="1"/>
          <p:nvPr/>
        </p:nvSpPr>
        <p:spPr>
          <a:xfrm>
            <a:off x="4235501" y="2246681"/>
            <a:ext cx="65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sz="13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FEAF9E-90CA-4E01-87B4-77061F315034}"/>
                  </a:ext>
                </a:extLst>
              </p:cNvPr>
              <p:cNvSpPr/>
              <p:nvPr/>
            </p:nvSpPr>
            <p:spPr>
              <a:xfrm>
                <a:off x="5100123" y="3498946"/>
                <a:ext cx="359394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350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IN" sz="135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FEAF9E-90CA-4E01-87B4-77061F315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123" y="3498946"/>
                <a:ext cx="359394" cy="3000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020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948"/>
    </mc:Choice>
    <mc:Fallback xmlns="">
      <p:transition spd="slow" advTm="434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0.00023 C 0.00039 0.0037 0.00091 0.00787 0.00221 0.0125 C 0.00273 0.01412 0.00365 0.0155 0.00456 0.01736 C 0.00495 0.0199 0.00612 0.02731 0.00638 0.02939 C 0.00716 0.06875 0.00703 0.06296 0.00846 0.09606 C 0.00859 0.10324 0.00898 0.11944 0.01029 0.1287 C 0.01094 0.13148 0.01172 0.13564 0.01224 0.13865 C 0.01263 0.1405 0.01289 0.14212 0.01315 0.14421 C 0.0138 0.14606 0.01393 0.14861 0.01432 0.15069 C 0.01615 0.15995 0.01706 0.15648 0.01823 0.16782 C 0.01836 0.16944 0.01966 0.18402 0.02031 0.18657 C 0.02057 0.18935 0.02174 0.19097 0.02213 0.19351 C 0.02786 0.21944 0.01927 0.18472 0.02448 0.20555 C 0.02578 0.21203 0.02669 0.21944 0.0293 0.22592 C 0.02982 0.22754 0.03047 0.22916 0.03125 0.23125 C 0.03516 0.24513 0.02865 0.22662 0.03424 0.2412 C 0.03437 0.2449 0.03437 0.24837 0.03516 0.25162 C 0.03633 0.25856 0.03698 0.25972 0.03919 0.26527 C 0.03958 0.26828 0.0401 0.27407 0.04115 0.27754 C 0.04258 0.2831 0.04401 0.28888 0.04609 0.29421 C 0.04674 0.29606 0.0474 0.29791 0.04792 0.29953 C 0.04922 0.30231 0.05052 0.30833 0.05195 0.31157 C 0.05286 0.31296 0.05417 0.31365 0.05508 0.31481 C 0.05599 0.32083 0.05521 0.31805 0.05768 0.32199 L 0.05768 0.32314 L 0.05768 0.32013 " pathEditMode="relative" rAng="0" ptsTypes="AAAAAAAAAAAAAAAAAAAAAAAAAAA">
                                      <p:cBhvr>
                                        <p:cTn id="72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68 0.32013 L 0.05768 0.32013 C 0.05768 0.32037 0.0582 0.32083 0.05898 0.32175 C 0.05911 0.32175 0.0599 0.32222 0.06029 0.32245 C 0.06081 0.32291 0.06107 0.32337 0.0612 0.32384 C 0.06146 0.32407 0.0612 0.32453 0.06224 0.32476 L 0.06393 0.325 C 0.06393 0.325 0.06484 0.32615 0.06523 0.32662 C 0.06562 0.32708 0.06667 0.32708 0.06719 0.32731 C 0.06784 0.32754 0.06797 0.32777 0.06849 0.32824 C 0.06888 0.32824 0.06966 0.32847 0.07018 0.3287 C 0.07174 0.32916 0.07253 0.32986 0.07409 0.33009 C 0.075 0.33032 0.07591 0.33032 0.07669 0.33055 C 0.07943 0.33148 0.07786 0.33171 0.08242 0.3324 C 0.09206 0.33356 0.08203 0.33217 0.08815 0.33333 C 0.0888 0.33333 0.08958 0.33356 0.0901 0.33356 C 0.09049 0.33356 0.09115 0.33379 0.0918 0.33402 C 0.09401 0.33449 0.09713 0.33449 0.09896 0.33495 C 0.10234 0.33449 0.10586 0.33449 0.10911 0.33425 C 0.10977 0.33402 0.11029 0.33402 0.1112 0.33402 C 0.11224 0.33356 0.11367 0.33333 0.11497 0.3331 L 0.11849 0.33217 L 0.1207 0.33148 C 0.12109 0.33125 0.12109 0.33101 0.12187 0.33078 C 0.1224 0.33078 0.12318 0.33078 0.12383 0.33055 C 0.12448 0.33032 0.12487 0.33009 0.12565 0.32986 C 0.12604 0.32962 0.12643 0.32939 0.12695 0.32916 C 0.12708 0.3287 0.12825 0.32847 0.12825 0.3287 L 0.12825 0.32847 " pathEditMode="relative" rAng="0" ptsTypes="AAAAAAAAAAAAAAAAAAAAAAAAAAAAA">
                                      <p:cBhvr>
                                        <p:cTn id="108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3 0.31458 L 0.1293 0.31481 C 0.12604 0.31782 0.12187 0.3199 0.11966 0.32476 C 0.11823 0.32754 0.11588 0.33287 0.11406 0.33518 C 0.11302 0.33587 0.11185 0.33587 0.1112 0.33657 C 0.11016 0.3375 0.10924 0.33888 0.10833 0.33958 C 0.10651 0.34074 0.10456 0.34166 0.10273 0.34259 L 0.09687 0.3456 C 0.09596 0.34606 0.09492 0.34629 0.09401 0.34699 L 0.09219 0.34861 L 0.09049 0.34861 " pathEditMode="relative" rAng="0" ptsTypes="AAAAAAAAAAA">
                                      <p:cBhvr>
                                        <p:cTn id="149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208 L 0.00065 0.00231 C -0.00143 0.0037 -0.00377 0.00509 -0.0056 0.0074 C -0.00768 0.00995 -0.00781 0.01736 -0.00872 0.0199 C -0.01094 0.02569 -0.00963 0.02291 -0.01263 0.02824 C -0.01393 0.0368 -0.01315 0.03217 -0.01497 0.04212 L -0.01575 0.04629 C -0.01601 0.04768 -0.01614 0.0493 -0.01653 0.05046 C -0.02109 0.0625 -0.01575 0.04745 -0.01888 0.05879 C -0.0194 0.06041 -0.02018 0.06157 -0.02044 0.06296 C -0.02122 0.06574 -0.02148 0.06851 -0.022 0.07129 L -0.02357 0.07962 C -0.02383 0.08101 -0.02396 0.08263 -0.02435 0.08379 C -0.02539 0.08657 -0.02695 0.08888 -0.02747 0.09212 C -0.02773 0.09351 -0.02812 0.0949 -0.02825 0.09629 C -0.0293 0.10347 -0.02799 0.103 -0.03138 0.10601 C -0.03164 0.10625 -0.0319 0.10601 -0.03216 0.10601 L -0.03216 0.10625 " pathEditMode="relative" rAng="0" ptsTypes="AAAAAAAAAAAAAAAAAA">
                                      <p:cBhvr>
                                        <p:cTn id="2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7 0.10902 L -0.03607 0.10925 C -0.03737 0.12106 -0.03542 0.12291 -0.03997 0.12708 C -0.04075 0.12754 -0.04153 0.128 -0.04232 0.12847 C -0.04401 0.1368 -0.04232 0.12893 -0.04622 0.14097 C -0.04687 0.14259 -0.047 0.1449 -0.04778 0.14652 C -0.04844 0.14745 -0.04948 0.14722 -0.05013 0.14791 C -0.05104 0.14861 -0.05169 0.15 -0.05247 0.15069 C -0.05403 0.15185 -0.05716 0.15347 -0.05716 0.1537 C -0.05846 0.15254 -0.06002 0.15208 -0.06107 0.15069 C -0.06185 0.14953 -0.06211 0.14768 -0.06263 0.14652 C -0.06341 0.14444 -0.06432 0.14282 -0.06497 0.14097 C -0.07174 0.12384 -0.06497 0.14004 -0.07044 0.12708 L -0.072 0.11875 L -0.072 0.11898 " pathEditMode="relative" rAng="0" ptsTypes="AAAAAAAAAAAAAAA">
                                      <p:cBhvr>
                                        <p:cTn id="2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78 0.12152 L -0.07278 0.12175 C -0.07174 0.12523 -0.07083 0.12893 -0.06966 0.13263 C -0.06927 0.13402 -0.06862 0.13518 -0.0681 0.1368 C -0.06784 0.13796 -0.06771 0.13958 -0.06732 0.14097 C -0.06693 0.14282 -0.06627 0.14444 -0.06575 0.14652 C -0.06549 0.14768 -0.06549 0.1493 -0.06497 0.15069 C -0.06406 0.15347 -0.06341 0.15717 -0.06185 0.15902 L -0.0595 0.1618 L -0.05325 0.16041 L -0.05325 0.16064 " pathEditMode="relative" rAng="0" ptsTypes="AAAAAAAAAAA">
                                      <p:cBhvr>
                                        <p:cTn id="29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6" grpId="0" animBg="1"/>
      <p:bldP spid="136" grpId="1" animBg="1"/>
      <p:bldP spid="136" grpId="2" animBg="1"/>
      <p:bldP spid="136" grpId="3" animBg="1"/>
      <p:bldP spid="11" grpId="0" animBg="1"/>
      <p:bldP spid="11" grpId="1" animBg="1"/>
      <p:bldP spid="11" grpId="2" animBg="1"/>
      <p:bldP spid="11" grpId="3" animBg="1"/>
      <p:bldP spid="23" grpId="0" animBg="1"/>
      <p:bldP spid="23" grpId="1" animBg="1"/>
      <p:bldP spid="14" grpId="0"/>
      <p:bldP spid="25" grpId="0"/>
      <p:bldP spid="25" grpId="1"/>
      <p:bldP spid="26" grpId="0" animBg="1"/>
      <p:bldP spid="26" grpId="1" animBg="1"/>
      <p:bldP spid="28" grpId="0" animBg="1"/>
      <p:bldP spid="28" grpId="1" animBg="1"/>
      <p:bldP spid="28" grpId="2" animBg="1"/>
      <p:bldP spid="29" grpId="0"/>
      <p:bldP spid="29" grpId="1"/>
      <p:bldP spid="30" grpId="0" animBg="1"/>
      <p:bldP spid="30" grpId="1" animBg="1"/>
      <p:bldP spid="31" grpId="0"/>
      <p:bldP spid="31" grpId="1"/>
      <p:bldP spid="31" grpId="2"/>
      <p:bldP spid="32" grpId="0"/>
      <p:bldP spid="32" grpId="1"/>
      <p:bldP spid="33" grpId="0" animBg="1"/>
      <p:bldP spid="33" grpId="1" animBg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44" grpId="0" animBg="1"/>
      <p:bldP spid="44" grpId="1" animBg="1"/>
      <p:bldP spid="45" grpId="0"/>
      <p:bldP spid="45" grpId="1"/>
      <p:bldP spid="37" grpId="0"/>
      <p:bldP spid="38" grpId="0" animBg="1"/>
      <p:bldP spid="40" grpId="0" animBg="1"/>
      <p:bldP spid="41" grpId="0"/>
      <p:bldP spid="41" grpId="1"/>
      <p:bldP spid="42" grpId="0"/>
      <p:bldP spid="42" grpId="1"/>
      <p:bldP spid="4" grpId="0" animBg="1"/>
      <p:bldP spid="4" grpId="1" animBg="1"/>
      <p:bldP spid="43" grpId="0" animBg="1"/>
      <p:bldP spid="43" grpId="1" animBg="1"/>
      <p:bldP spid="46" grpId="0" animBg="1"/>
      <p:bldP spid="47" grpId="0" animBg="1"/>
      <p:bldP spid="47" grpId="1" animBg="1"/>
      <p:bldP spid="48" grpId="0" animBg="1"/>
      <p:bldP spid="48" grpId="1" animBg="1"/>
      <p:bldP spid="22" grpId="0"/>
      <p:bldP spid="61" grpId="0" animBg="1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GD: An Example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fld id="{80FED9D3-AF84-488D-8A6A-726D5349CDAB}" type="slidenum">
              <a:rPr lang="en-IN" sz="2100">
                <a:solidFill>
                  <a:schemeClr val="accent2">
                    <a:lumMod val="40000"/>
                    <a:lumOff val="60000"/>
                  </a:schemeClr>
                </a:solidFill>
              </a:rPr>
              <a:t>17</a:t>
            </a:fld>
            <a:endParaRPr lang="en-IN" sz="2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Let’s apply GD for least squares linear regression</a:t>
                </a: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gradient: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Each GD update will be of the form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Exercise: Assume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and show that GD update improves prediction on the training 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), </a:t>
                </a:r>
                <a:r>
                  <a:rPr lang="en-GB" dirty="0" err="1">
                    <a:latin typeface="Abadi Extra Light" panose="020B0204020104020204" pitchFamily="34" charset="0"/>
                  </a:rPr>
                  <a:t>i.e</a:t>
                </a:r>
                <a:r>
                  <a:rPr lang="en-GB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closer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than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This is sort of a proof that GD updates are “corrective” in nature (and it actually is true not just for linear regression but can also be shown for various other ML models) </a:t>
                </a: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 r="-900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DB2A6-94DC-42FA-8E72-E8E435A9535B}"/>
                  </a:ext>
                </a:extLst>
              </p:cNvPr>
              <p:cNvSpPr txBox="1"/>
              <p:nvPr/>
            </p:nvSpPr>
            <p:spPr>
              <a:xfrm>
                <a:off x="1119984" y="1367253"/>
                <a:ext cx="6577826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IN" sz="21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sz="2100" dirty="0"/>
                          <m:t>arg</m:t>
                        </m:r>
                        <m:r>
                          <m:rPr>
                            <m:nor/>
                          </m:rPr>
                          <a:rPr lang="en-IN" sz="2100" dirty="0"/>
                          <m:t> </m:t>
                        </m:r>
                        <m:r>
                          <m:rPr>
                            <m:nor/>
                          </m:rPr>
                          <a:rPr lang="en-IN" sz="2100" dirty="0"/>
                          <m:t>min</m:t>
                        </m:r>
                      </m:e>
                      <m:sub>
                        <m:r>
                          <a:rPr lang="en-IN" sz="2100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IN" sz="21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100" i="1" dirty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d>
                      <m:dPr>
                        <m:ctrlPr>
                          <a:rPr lang="en-IN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100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 sz="21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sz="2100" dirty="0"/>
                          <m:t>arg</m:t>
                        </m:r>
                        <m:r>
                          <m:rPr>
                            <m:nor/>
                          </m:rPr>
                          <a:rPr lang="en-IN" sz="2100" dirty="0"/>
                          <m:t> </m:t>
                        </m:r>
                        <m:r>
                          <m:rPr>
                            <m:nor/>
                          </m:rPr>
                          <a:rPr lang="en-IN" sz="2100" dirty="0"/>
                          <m:t>min</m:t>
                        </m:r>
                      </m:e>
                      <m:sub>
                        <m:r>
                          <a:rPr lang="en-IN" sz="2100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IN" sz="2100" b="1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IN" sz="21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1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1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1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IN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I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1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IN" sz="21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1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IN" sz="21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DB2A6-94DC-42FA-8E72-E8E435A95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84" y="1367253"/>
                <a:ext cx="6577826" cy="360804"/>
              </a:xfrm>
              <a:prstGeom prst="rect">
                <a:avLst/>
              </a:prstGeom>
              <a:blipFill>
                <a:blip r:embed="rId4"/>
                <a:stretch>
                  <a:fillRect l="-1112" t="-152542" b="-2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A9D61D-82B8-454D-84AE-ABF0B8A75FFE}"/>
                  </a:ext>
                </a:extLst>
              </p:cNvPr>
              <p:cNvSpPr txBox="1"/>
              <p:nvPr/>
            </p:nvSpPr>
            <p:spPr>
              <a:xfrm>
                <a:off x="1448081" y="3017111"/>
                <a:ext cx="6247838" cy="554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I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I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IN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A9D61D-82B8-454D-84AE-ABF0B8A75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081" y="3017111"/>
                <a:ext cx="6247838" cy="554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89BE295-84DF-414D-8BF4-0B409FCBD528}"/>
                  </a:ext>
                </a:extLst>
              </p:cNvPr>
              <p:cNvSpPr/>
              <p:nvPr/>
            </p:nvSpPr>
            <p:spPr>
              <a:xfrm>
                <a:off x="4802564" y="2367067"/>
                <a:ext cx="2682939" cy="486500"/>
              </a:xfrm>
              <a:prstGeom prst="wedgeRectCallout">
                <a:avLst>
                  <a:gd name="adj1" fmla="val -4076"/>
                  <a:gd name="adj2" fmla="val 66301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5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Prediction error of current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sz="15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1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IN" sz="15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5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training example</a:t>
                </a:r>
              </a:p>
            </p:txBody>
          </p:sp>
        </mc:Choice>
        <mc:Fallback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89BE295-84DF-414D-8BF4-0B409FCBD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564" y="2367067"/>
                <a:ext cx="2682939" cy="486500"/>
              </a:xfrm>
              <a:prstGeom prst="wedgeRectCallout">
                <a:avLst>
                  <a:gd name="adj1" fmla="val -4076"/>
                  <a:gd name="adj2" fmla="val 66301"/>
                </a:avLst>
              </a:prstGeom>
              <a:blipFill>
                <a:blip r:embed="rId6"/>
                <a:stretch>
                  <a:fillRect l="-679" t="-7292" b="-208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D782728-6F1B-4C1C-AEFE-E2067EAF77F3}"/>
              </a:ext>
            </a:extLst>
          </p:cNvPr>
          <p:cNvSpPr/>
          <p:nvPr/>
        </p:nvSpPr>
        <p:spPr>
          <a:xfrm>
            <a:off x="7541135" y="1998596"/>
            <a:ext cx="1540071" cy="1373560"/>
          </a:xfrm>
          <a:prstGeom prst="wedgeRectCallout">
            <a:avLst>
              <a:gd name="adj1" fmla="val -67446"/>
              <a:gd name="adj2" fmla="val 4249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dirty="0">
                <a:solidFill>
                  <a:schemeClr val="tx1"/>
                </a:solidFill>
                <a:latin typeface="Abadi Extra Light" panose="020B0204020104020204" pitchFamily="34" charset="0"/>
              </a:rPr>
              <a:t>Training examples on which the current model’s error is large contribute more to the update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FD662E-B31D-49DC-B949-0388360744BE}"/>
              </a:ext>
            </a:extLst>
          </p:cNvPr>
          <p:cNvSpPr/>
          <p:nvPr/>
        </p:nvSpPr>
        <p:spPr>
          <a:xfrm>
            <a:off x="4970282" y="2959427"/>
            <a:ext cx="1908929" cy="66975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685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420"/>
    </mc:Choice>
    <mc:Fallback xmlns="">
      <p:transition spd="slow" advTm="224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 animBg="1"/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Stochastic Gradient Descent (SGD)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fld id="{80FED9D3-AF84-488D-8A6A-726D5349CDAB}" type="slidenum">
              <a:rPr lang="en-IN" sz="2100">
                <a:solidFill>
                  <a:schemeClr val="accent2">
                    <a:lumMod val="40000"/>
                    <a:lumOff val="60000"/>
                  </a:schemeClr>
                </a:solidFill>
              </a:rPr>
              <a:t>18</a:t>
            </a:fld>
            <a:endParaRPr lang="en-IN" sz="2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950" dirty="0">
                    <a:latin typeface="Abadi Extra Light" panose="020B0204020104020204" pitchFamily="34" charset="0"/>
                  </a:rPr>
                  <a:t>Consider a loss function of the form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75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950" dirty="0">
                    <a:latin typeface="Abadi Extra Light" panose="020B0204020104020204" pitchFamily="34" charset="0"/>
                  </a:rPr>
                  <a:t>The (sub)gradient in this case can be written as</a:t>
                </a:r>
              </a:p>
              <a:p>
                <a:pPr marL="0" indent="0">
                  <a:buNone/>
                </a:pPr>
                <a:endParaRPr lang="en-GB" sz="18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950" dirty="0">
                    <a:latin typeface="Abadi Extra Light" panose="020B0204020104020204" pitchFamily="34" charset="0"/>
                  </a:rPr>
                  <a:t>Stochastic Gradient Descent (SGD) approximates </a:t>
                </a:r>
                <a14:m>
                  <m:oMath xmlns:m="http://schemas.openxmlformats.org/officeDocument/2006/math">
                    <m:r>
                      <a:rPr lang="en-GB" sz="1950" b="1" i="1" dirty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1950" dirty="0">
                    <a:latin typeface="Abadi Extra Light" panose="020B0204020104020204" pitchFamily="34" charset="0"/>
                  </a:rPr>
                  <a:t> using a </a:t>
                </a:r>
                <a:r>
                  <a:rPr lang="en-GB" sz="1950" u="sng" dirty="0">
                    <a:latin typeface="Abadi Extra Light" panose="020B0204020104020204" pitchFamily="34" charset="0"/>
                  </a:rPr>
                  <a:t>single</a:t>
                </a:r>
                <a:r>
                  <a:rPr lang="en-GB" sz="1950" dirty="0">
                    <a:latin typeface="Abadi Extra Light" panose="020B0204020104020204" pitchFamily="34" charset="0"/>
                  </a:rPr>
                  <a:t> training example</a:t>
                </a:r>
              </a:p>
              <a:p>
                <a:pPr marL="0" indent="0">
                  <a:buNone/>
                </a:pPr>
                <a:endParaRPr lang="en-GB" sz="75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950" dirty="0">
                    <a:latin typeface="Abadi Extra Light" panose="020B0204020104020204" pitchFamily="34" charset="0"/>
                  </a:rPr>
                  <a:t>At </a:t>
                </a:r>
                <a:r>
                  <a:rPr lang="en-GB" sz="1950" dirty="0" err="1">
                    <a:latin typeface="Abadi Extra Light" panose="020B0204020104020204" pitchFamily="34" charset="0"/>
                  </a:rPr>
                  <a:t>iter</a:t>
                </a:r>
                <a:r>
                  <a:rPr lang="en-GB" sz="1950" dirty="0">
                    <a:latin typeface="Abadi Extra Light" panose="020B0204020104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GB" sz="195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950" dirty="0">
                    <a:latin typeface="Abadi Extra Light" panose="020B0204020104020204" pitchFamily="34" charset="0"/>
                  </a:rPr>
                  <a:t>, pick an index </a:t>
                </a:r>
                <a14:m>
                  <m:oMath xmlns:m="http://schemas.openxmlformats.org/officeDocument/2006/math">
                    <m:r>
                      <a:rPr lang="en-IN" sz="19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195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N" sz="19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950" i="1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IN" sz="195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GB" sz="1950" dirty="0">
                    <a:latin typeface="Abadi Extra Light" panose="020B0204020104020204" pitchFamily="34" charset="0"/>
                  </a:rPr>
                  <a:t> uniformly randomly and approximate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1950" dirty="0">
                    <a:latin typeface="Abadi Extra Light" panose="020B0204020104020204" pitchFamily="34" charset="0"/>
                  </a:rPr>
                  <a:t>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95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950" dirty="0">
                    <a:latin typeface="Abadi Extra Light" panose="020B0204020104020204" pitchFamily="34" charset="0"/>
                  </a:rPr>
                  <a:t>May take more iterations than GD to converge but each iteration is much faster </a:t>
                </a:r>
                <a:r>
                  <a:rPr lang="en-GB" sz="195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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165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SGD per </a:t>
                </a:r>
                <a:r>
                  <a:rPr lang="en-GB" sz="1650" dirty="0" err="1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iter</a:t>
                </a:r>
                <a:r>
                  <a:rPr lang="en-GB" sz="165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cost is</a:t>
                </a:r>
                <a14:m>
                  <m:oMath xmlns:m="http://schemas.openxmlformats.org/officeDocument/2006/math">
                    <m:r>
                      <a:rPr lang="en-IN" sz="165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GB" sz="165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d>
                      <m:dPr>
                        <m:ctrlPr>
                          <a:rPr lang="en-GB" sz="165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GB" sz="165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</m:d>
                  </m:oMath>
                </a14:m>
                <a:r>
                  <a:rPr lang="en-GB" sz="165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whereas GD per </a:t>
                </a:r>
                <a:r>
                  <a:rPr lang="en-GB" sz="1650" dirty="0" err="1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iter</a:t>
                </a:r>
                <a:r>
                  <a:rPr lang="en-GB" sz="165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 cost is </a:t>
                </a:r>
                <a14:m>
                  <m:oMath xmlns:m="http://schemas.openxmlformats.org/officeDocument/2006/math">
                    <m:r>
                      <a:rPr lang="en-GB" sz="165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GB" sz="165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GB" sz="165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𝑁𝐷</m:t>
                    </m:r>
                    <m:r>
                      <a:rPr lang="en-GB" sz="165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GB" sz="165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23" b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BBE18F-3B6C-4525-B2FA-8BBF94A0949A}"/>
                  </a:ext>
                </a:extLst>
              </p:cNvPr>
              <p:cNvSpPr/>
              <p:nvPr/>
            </p:nvSpPr>
            <p:spPr>
              <a:xfrm>
                <a:off x="6299167" y="349154"/>
                <a:ext cx="2389730" cy="381647"/>
              </a:xfrm>
              <a:prstGeom prst="wedgeRectCallout">
                <a:avLst>
                  <a:gd name="adj1" fmla="val -55926"/>
                  <a:gd name="adj2" fmla="val 100219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Writing as an average instead of sum. Won’t affect minimization of </a:t>
                </a:r>
                <a14:m>
                  <m:oMath xmlns:m="http://schemas.openxmlformats.org/officeDocument/2006/math">
                    <m:r>
                      <a:rPr lang="en-I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IN" sz="12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BBE18F-3B6C-4525-B2FA-8BBF94A09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67" y="349154"/>
                <a:ext cx="2389730" cy="381647"/>
              </a:xfrm>
              <a:prstGeom prst="wedgeRectCallout">
                <a:avLst>
                  <a:gd name="adj1" fmla="val -55926"/>
                  <a:gd name="adj2" fmla="val 100219"/>
                </a:avLst>
              </a:prstGeom>
              <a:blipFill>
                <a:blip r:embed="rId4"/>
                <a:stretch>
                  <a:fillRect t="-2040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59A73F5A-EC65-4418-9E0C-416484F2BC7C}"/>
                  </a:ext>
                </a:extLst>
              </p:cNvPr>
              <p:cNvSpPr/>
              <p:nvPr/>
            </p:nvSpPr>
            <p:spPr>
              <a:xfrm>
                <a:off x="7151306" y="2400636"/>
                <a:ext cx="1678108" cy="342229"/>
              </a:xfrm>
              <a:prstGeom prst="wedgeRectCallout">
                <a:avLst>
                  <a:gd name="adj1" fmla="val -58667"/>
                  <a:gd name="adj2" fmla="val -43623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(Sub)gradient of the loss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I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IN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training example</a:t>
                </a:r>
              </a:p>
            </p:txBody>
          </p:sp>
        </mc:Choice>
        <mc:Fallback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59A73F5A-EC65-4418-9E0C-416484F2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306" y="2400636"/>
                <a:ext cx="1678108" cy="342229"/>
              </a:xfrm>
              <a:prstGeom prst="wedgeRectCallout">
                <a:avLst>
                  <a:gd name="adj1" fmla="val -58667"/>
                  <a:gd name="adj2" fmla="val -43623"/>
                </a:avLst>
              </a:prstGeom>
              <a:blipFill>
                <a:blip r:embed="rId5"/>
                <a:stretch>
                  <a:fillRect t="-41379" b="-5344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9BD46F-5CD8-465A-A260-815EA89299A2}"/>
                  </a:ext>
                </a:extLst>
              </p:cNvPr>
              <p:cNvSpPr txBox="1"/>
              <p:nvPr/>
            </p:nvSpPr>
            <p:spPr>
              <a:xfrm>
                <a:off x="2169884" y="1962736"/>
                <a:ext cx="5063117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)]=</m:t>
                          </m:r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I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9BD46F-5CD8-465A-A260-815EA8929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884" y="1962736"/>
                <a:ext cx="5063117" cy="566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6F10DA35-DCD7-41D9-A01E-B9BEF10B8434}"/>
              </a:ext>
            </a:extLst>
          </p:cNvPr>
          <p:cNvSpPr/>
          <p:nvPr/>
        </p:nvSpPr>
        <p:spPr>
          <a:xfrm>
            <a:off x="6403720" y="1278513"/>
            <a:ext cx="2124345" cy="566935"/>
          </a:xfrm>
          <a:prstGeom prst="wedgeRectCallout">
            <a:avLst>
              <a:gd name="adj1" fmla="val -47178"/>
              <a:gd name="adj2" fmla="val 7498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Expensive to compute – requires doing it for all the training examples in each iteration </a:t>
            </a:r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</a:t>
            </a:r>
            <a:endParaRPr lang="en-IN" sz="12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A4C790-29FC-4397-BBC5-7C98C5C1CC12}"/>
                  </a:ext>
                </a:extLst>
              </p:cNvPr>
              <p:cNvSpPr txBox="1"/>
              <p:nvPr/>
            </p:nvSpPr>
            <p:spPr>
              <a:xfrm>
                <a:off x="3145601" y="3852968"/>
                <a:ext cx="220252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1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IN" sz="21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1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1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IN" sz="21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1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N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1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A4C790-29FC-4397-BBC5-7C98C5C1C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01" y="3852968"/>
                <a:ext cx="2202526" cy="323165"/>
              </a:xfrm>
              <a:prstGeom prst="rect">
                <a:avLst/>
              </a:prstGeom>
              <a:blipFill>
                <a:blip r:embed="rId7"/>
                <a:stretch>
                  <a:fillRect l="-2493" t="-1887" r="-4155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E365ED1-AF55-4606-8274-B08B4C5D75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3469" y="3673411"/>
            <a:ext cx="669191" cy="6428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2D6B3BD1-EA9B-4FEA-B41C-699939D6B3D6}"/>
                  </a:ext>
                </a:extLst>
              </p:cNvPr>
              <p:cNvSpPr/>
              <p:nvPr/>
            </p:nvSpPr>
            <p:spPr>
              <a:xfrm>
                <a:off x="6373625" y="3749295"/>
                <a:ext cx="1678108" cy="566935"/>
              </a:xfrm>
              <a:prstGeom prst="wedgeRectCallout">
                <a:avLst>
                  <a:gd name="adj1" fmla="val 70309"/>
                  <a:gd name="adj2" fmla="val -18098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IN" sz="12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an unbiased estimate of </a:t>
                </a:r>
                <a14:m>
                  <m:oMath xmlns:m="http://schemas.openxmlformats.org/officeDocument/2006/math">
                    <m:r>
                      <a:rPr lang="en-IN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i.e.,</a:t>
                </a:r>
                <a14:m>
                  <m:oMath xmlns:m="http://schemas.openxmlformats.org/officeDocument/2006/math">
                    <m:r>
                      <a:rPr lang="en-I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I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IN" sz="12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2D6B3BD1-EA9B-4FEA-B41C-699939D6B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625" y="3749295"/>
                <a:ext cx="1678108" cy="566935"/>
              </a:xfrm>
              <a:prstGeom prst="wedgeRectCallout">
                <a:avLst>
                  <a:gd name="adj1" fmla="val 70309"/>
                  <a:gd name="adj2" fmla="val -18098"/>
                </a:avLst>
              </a:prstGeom>
              <a:blipFill>
                <a:blip r:embed="rId9"/>
                <a:stretch>
                  <a:fillRect t="-5263" b="-1368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0086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863"/>
    </mc:Choice>
    <mc:Fallback xmlns="">
      <p:transition spd="slow" advTm="296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/>
      <p:bldP spid="10" grpId="0" animBg="1"/>
      <p:bldP spid="9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Minibatch SGD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fld id="{80FED9D3-AF84-488D-8A6A-726D5349CDAB}" type="slidenum">
              <a:rPr lang="en-IN" sz="2100">
                <a:solidFill>
                  <a:schemeClr val="accent2">
                    <a:lumMod val="40000"/>
                    <a:lumOff val="60000"/>
                  </a:schemeClr>
                </a:solidFill>
              </a:rPr>
              <a:t>19</a:t>
            </a:fld>
            <a:endParaRPr lang="en-IN" sz="2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1950" dirty="0">
                    <a:latin typeface="Abadi Extra Light" panose="020B0204020104020204" pitchFamily="34" charset="0"/>
                  </a:rPr>
                  <a:t>Gradient approximation using a single training example may be noisy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95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95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95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95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1950" dirty="0">
                    <a:latin typeface="Abadi Extra Light" panose="020B0204020104020204" pitchFamily="34" charset="0"/>
                  </a:rPr>
                  <a:t>We can use </a:t>
                </a:r>
                <a14:m>
                  <m:oMath xmlns:m="http://schemas.openxmlformats.org/officeDocument/2006/math">
                    <m:r>
                      <a:rPr lang="en-IN" sz="195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sz="1950" i="1" dirty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1950" dirty="0">
                    <a:latin typeface="Abadi Extra Light" panose="020B0204020104020204" pitchFamily="34" charset="0"/>
                  </a:rPr>
                  <a:t> </a:t>
                </a:r>
                <a:r>
                  <a:rPr lang="en-GB" sz="1950" dirty="0">
                    <a:latin typeface="Abadi Extra Light" panose="020B0204020104020204" pitchFamily="34" charset="0"/>
                  </a:rPr>
                  <a:t>unif. rand. chosen train. ex. with indices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19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9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9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sz="19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19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9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9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sz="19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19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19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9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sz="195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IN" sz="1950" i="1"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IN" sz="195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195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95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Using this “minibatch” of examples, we can compute a minibatch gradient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Averaging helps in reducing the variance in the stochastic gradient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Time complexity is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𝐵𝐷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per iteration in this case</a:t>
                </a: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462" b="-2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81BE458-1662-4EE0-8F2B-8E34934D3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598" y="1259234"/>
            <a:ext cx="24288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4A9A5065-D5C1-4F39-A2FF-D85339AEDFFC}"/>
              </a:ext>
            </a:extLst>
          </p:cNvPr>
          <p:cNvSpPr/>
          <p:nvPr/>
        </p:nvSpPr>
        <p:spPr>
          <a:xfrm>
            <a:off x="5633606" y="1259234"/>
            <a:ext cx="2948658" cy="974553"/>
          </a:xfrm>
          <a:prstGeom prst="wedgeRectCallout">
            <a:avLst>
              <a:gd name="adj1" fmla="val -63455"/>
              <a:gd name="adj2" fmla="val 849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approximation may have a </a:t>
            </a:r>
            <a:r>
              <a:rPr lang="en-IN" sz="1200" dirty="0">
                <a:solidFill>
                  <a:srgbClr val="FF0000"/>
                </a:solidFill>
                <a:latin typeface="Abadi Extra Light" panose="020B0204020104020204" pitchFamily="34" charset="0"/>
              </a:rPr>
              <a:t>high variance </a:t>
            </a:r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– may slow down convergence, updates may be unstable, and may even give sub-optimal solutions (e.g., local minima where GD might have given global minima)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EF020E-4CBF-495B-963D-FC55716BD681}"/>
                  </a:ext>
                </a:extLst>
              </p:cNvPr>
              <p:cNvSpPr txBox="1"/>
              <p:nvPr/>
            </p:nvSpPr>
            <p:spPr>
              <a:xfrm>
                <a:off x="3613100" y="3411133"/>
                <a:ext cx="1976375" cy="661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1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IN" sz="21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I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1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IN" sz="21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IN" sz="21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EF020E-4CBF-495B-963D-FC55716BD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100" y="3411133"/>
                <a:ext cx="1976375" cy="661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02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323"/>
    </mc:Choice>
    <mc:Fallback xmlns="">
      <p:transition spd="slow" advTm="175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vs. Statistical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0094" y="1429299"/>
                <a:ext cx="7745256" cy="2932976"/>
              </a:xfrm>
            </p:spPr>
            <p:txBody>
              <a:bodyPr/>
              <a:lstStyle/>
              <a:p>
                <a:pPr>
                  <a:spcAft>
                    <a:spcPts val="1350"/>
                  </a:spcAft>
                </a:pPr>
                <a:r>
                  <a:rPr lang="en-US" sz="1800" dirty="0"/>
                  <a:t>We will assume that the response variable,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, relates to the predictors,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, through some unknown function ‘f’ expressed generally as:</a:t>
                </a:r>
              </a:p>
              <a:p>
                <a:pPr marL="0" indent="0">
                  <a:spcAft>
                    <a:spcPts val="135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800" i="1">
                          <a:latin typeface="Cambria Math" charset="0"/>
                        </a:rPr>
                        <m:t>=</m:t>
                      </m:r>
                      <m:r>
                        <a:rPr lang="en-US" sz="1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+</m:t>
                      </m:r>
                      <m:r>
                        <a:rPr lang="en-US" sz="1800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sz="1800" dirty="0"/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Here,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1800" dirty="0"/>
                  <a:t> is the unknown function expressing an underlying rule for relating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𝜀</m:t>
                    </m:r>
                    <m:r>
                      <a:rPr lang="en-US" sz="180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is the random amount (unrelated to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) that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 differs from the rule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i="1">
                        <a:latin typeface="Cambria Math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A </a:t>
                </a:r>
                <a:r>
                  <a:rPr lang="en-US" sz="1800" b="1" i="1" dirty="0"/>
                  <a:t>statistical model</a:t>
                </a:r>
                <a:r>
                  <a:rPr lang="en-US" sz="1800" b="1" dirty="0"/>
                  <a:t> </a:t>
                </a:r>
                <a:r>
                  <a:rPr lang="en-US" sz="1800" dirty="0"/>
                  <a:t>is any algorithm that estimates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1800" dirty="0"/>
                  <a:t>. We denote the estimated function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𝑓</m:t>
                        </m:r>
                        <m:r>
                          <a:rPr lang="en-US" sz="1800" i="1">
                            <a:latin typeface="Cambria Math" charset="0"/>
                          </a:rPr>
                          <m:t>.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094" y="1429299"/>
                <a:ext cx="7745256" cy="2932976"/>
              </a:xfrm>
              <a:blipFill>
                <a:blip r:embed="rId3"/>
                <a:stretch>
                  <a:fillRect l="-472" t="-1867" r="-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315BE-7CCB-440E-896D-646A8EF3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5B0F-F6C2-4A89-9AEC-FD87B13AB99E}" type="datetime1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12877-CE86-46D3-821D-2DE2962F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24454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Some Practical Aspects: Initialization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fld id="{80FED9D3-AF84-488D-8A6A-726D5349CDAB}" type="slidenum">
              <a:rPr lang="en-IN" sz="2100">
                <a:solidFill>
                  <a:schemeClr val="accent2">
                    <a:lumMod val="40000"/>
                    <a:lumOff val="60000"/>
                  </a:schemeClr>
                </a:solidFill>
              </a:rPr>
              <a:t>20</a:t>
            </a:fld>
            <a:endParaRPr lang="en-IN" sz="2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Iterative opt. algos like GD, SGD, etc need to be initialized to “good” values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Bad initialization can result on bad local optima</a:t>
                </a:r>
              </a:p>
              <a:p>
                <a:pPr marL="342900" lvl="1" indent="0">
                  <a:buNone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950" dirty="0">
                    <a:latin typeface="Abadi Extra Light" panose="020B0204020104020204" pitchFamily="34" charset="0"/>
                  </a:rPr>
                  <a:t>Mainly a concern for non-convex loss functions, not so much for convex loss functions </a:t>
                </a:r>
              </a:p>
              <a:p>
                <a:pPr marL="0" indent="0">
                  <a:buNone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95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Transfer Learning: </a:t>
                </a:r>
                <a:r>
                  <a:rPr lang="en-GB" sz="1950" dirty="0">
                    <a:latin typeface="Abadi Extra Light" panose="020B0204020104020204" pitchFamily="34" charset="0"/>
                  </a:rPr>
                  <a:t>Initialize using params of a model trained on a related dataset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950" dirty="0">
                    <a:latin typeface="Abadi Extra Light" panose="020B0204020104020204" pitchFamily="34" charset="0"/>
                  </a:rPr>
                  <a:t>Initialize using solution of a simpler but related model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1650" dirty="0">
                    <a:latin typeface="Abadi Extra Light" panose="020B0204020104020204" pitchFamily="34" charset="0"/>
                  </a:rPr>
                  <a:t>E.g., for multitask regression (say </a:t>
                </a:r>
                <a14:m>
                  <m:oMath xmlns:m="http://schemas.openxmlformats.org/officeDocument/2006/math">
                    <m:r>
                      <a:rPr lang="en-GB" sz="165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1650" dirty="0">
                    <a:latin typeface="Abadi Extra Light" panose="020B0204020104020204" pitchFamily="34" charset="0"/>
                  </a:rPr>
                  <a:t> </a:t>
                </a:r>
                <a:r>
                  <a:rPr lang="en-GB" sz="1650" u="sng" dirty="0">
                    <a:latin typeface="Abadi Extra Light" panose="020B0204020104020204" pitchFamily="34" charset="0"/>
                  </a:rPr>
                  <a:t>coupled</a:t>
                </a:r>
                <a:r>
                  <a:rPr lang="en-GB" sz="1650" dirty="0">
                    <a:latin typeface="Abadi Extra Light" panose="020B0204020104020204" pitchFamily="34" charset="0"/>
                  </a:rPr>
                  <a:t> regression problems), initialize using the solutions of the </a:t>
                </a:r>
                <a14:m>
                  <m:oMath xmlns:m="http://schemas.openxmlformats.org/officeDocument/2006/math">
                    <m:r>
                      <a:rPr lang="en-GB" sz="165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1650" dirty="0">
                    <a:latin typeface="Abadi Extra Light" panose="020B0204020104020204" pitchFamily="34" charset="0"/>
                  </a:rPr>
                  <a:t> </a:t>
                </a:r>
                <a:r>
                  <a:rPr lang="en-GB" sz="1650" u="sng" dirty="0">
                    <a:latin typeface="Abadi Extra Light" panose="020B0204020104020204" pitchFamily="34" charset="0"/>
                  </a:rPr>
                  <a:t>independently</a:t>
                </a:r>
                <a:r>
                  <a:rPr lang="en-GB" sz="1650" dirty="0">
                    <a:latin typeface="Abadi Extra Light" panose="020B0204020104020204" pitchFamily="34" charset="0"/>
                  </a:rPr>
                  <a:t> trained regression problems</a:t>
                </a:r>
              </a:p>
              <a:p>
                <a:pPr marL="342900" lvl="1" indent="0">
                  <a:buNone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950" dirty="0">
                    <a:latin typeface="Abadi Extra Light" panose="020B0204020104020204" pitchFamily="34" charset="0"/>
                  </a:rPr>
                  <a:t>For deep learning models, initialization is very important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1650" dirty="0">
                    <a:latin typeface="Abadi Extra Light" panose="020B0204020104020204" pitchFamily="34" charset="0"/>
                  </a:rPr>
                  <a:t>Transfer learning approach is often used (initialize using “pre-trained” model from another dataset)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1650" dirty="0">
                    <a:latin typeface="Abadi Extra Light" panose="020B0204020104020204" pitchFamily="34" charset="0"/>
                  </a:rPr>
                  <a:t>Bad initialization can make the model be stuck at saddle points. Need more care.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165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Random restarts</a:t>
                </a:r>
                <a:r>
                  <a:rPr lang="en-GB" sz="1650" dirty="0">
                    <a:latin typeface="Abadi Extra Light" panose="020B0204020104020204" pitchFamily="34" charset="0"/>
                  </a:rPr>
                  <a:t>: Running with several random initializations can often help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75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F97DFEED-AF16-488B-8886-18FB872C4BF9}"/>
              </a:ext>
            </a:extLst>
          </p:cNvPr>
          <p:cNvSpPr/>
          <p:nvPr/>
        </p:nvSpPr>
        <p:spPr>
          <a:xfrm>
            <a:off x="7356194" y="1164858"/>
            <a:ext cx="1362813" cy="414370"/>
          </a:xfrm>
          <a:prstGeom prst="wedgeRectCallout">
            <a:avLst>
              <a:gd name="adj1" fmla="val -72227"/>
              <a:gd name="adj2" fmla="val 7682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But still be careful with learning rate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04E8B2C3-5848-4264-ADE3-55F989E460BA}"/>
              </a:ext>
            </a:extLst>
          </p:cNvPr>
          <p:cNvSpPr/>
          <p:nvPr/>
        </p:nvSpPr>
        <p:spPr>
          <a:xfrm>
            <a:off x="4479722" y="1968308"/>
            <a:ext cx="4184009" cy="253490"/>
          </a:xfrm>
          <a:prstGeom prst="wedgeRectCallout">
            <a:avLst>
              <a:gd name="adj1" fmla="val 35714"/>
              <a:gd name="adj2" fmla="val 7889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If the goal is to learn the </a:t>
            </a:r>
            <a:r>
              <a:rPr lang="en-IN" sz="1200" u="sng" dirty="0">
                <a:solidFill>
                  <a:schemeClr val="tx1"/>
                </a:solidFill>
                <a:latin typeface="Abadi Extra Light" panose="020B0204020104020204" pitchFamily="34" charset="0"/>
              </a:rPr>
              <a:t>same model</a:t>
            </a:r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 but for a different training 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59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177"/>
    </mc:Choice>
    <mc:Fallback xmlns="">
      <p:transition spd="slow" advTm="328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C3F5307-43E0-44F2-95D1-F6B6EB44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76" y="3471351"/>
            <a:ext cx="669191" cy="642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Some Practical Aspects: Assessing Convergence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fld id="{80FED9D3-AF84-488D-8A6A-726D5349CDAB}" type="slidenum">
              <a:rPr lang="en-IN" sz="2100">
                <a:solidFill>
                  <a:schemeClr val="accent2">
                    <a:lumMod val="40000"/>
                    <a:lumOff val="60000"/>
                  </a:schemeClr>
                </a:solidFill>
              </a:rPr>
              <a:t>21</a:t>
            </a:fld>
            <a:endParaRPr lang="en-IN" sz="2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34" y="848090"/>
            <a:ext cx="8805463" cy="416814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Various ways to assess convergence, e.g. consider converged if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objective’s value (on train set) ceases to change much across iterations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parameter values cease to change much across iterations</a:t>
            </a:r>
          </a:p>
          <a:p>
            <a:pPr marL="342900" lvl="1" indent="0">
              <a:buNone/>
            </a:pPr>
            <a:r>
              <a:rPr lang="en-GB" dirty="0">
                <a:latin typeface="Abadi Extra Light" panose="020B0204020104020204" pitchFamily="34" charset="0"/>
              </a:rPr>
              <a:t>				 </a:t>
            </a:r>
          </a:p>
          <a:p>
            <a:pPr marL="342900" lvl="1" indent="0">
              <a:buNone/>
            </a:pPr>
            <a:endParaRPr lang="en-GB" sz="6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6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Above condition is also equivalent to saying that the gradients are close to zero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</a:rPr>
              <a:t>The objective’s value has become small enough that we are happy with </a:t>
            </a:r>
            <a:r>
              <a:rPr lang="en-GB" dirty="0">
                <a:latin typeface="Abadi Extra Light" panose="020B0204020104020204" pitchFamily="34" charset="0"/>
                <a:sym typeface="Wingdings" panose="05000000000000000000" pitchFamily="2" charset="2"/>
              </a:rPr>
              <a:t></a:t>
            </a:r>
          </a:p>
          <a:p>
            <a:pPr marL="342900" lvl="1" indent="0">
              <a:buNone/>
            </a:pPr>
            <a:endParaRPr lang="en-GB" sz="600" dirty="0">
              <a:latin typeface="Abadi Extra Light" panose="020B0204020104020204" pitchFamily="34" charset="0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Abadi Extra Light" panose="020B0204020104020204" pitchFamily="34" charset="0"/>
                <a:sym typeface="Wingdings" panose="05000000000000000000" pitchFamily="2" charset="2"/>
              </a:rPr>
              <a:t>Use a validation set to assess if the model’s performance is acceptable (</a:t>
            </a:r>
            <a:r>
              <a:rPr lang="en-GB" dirty="0">
                <a:solidFill>
                  <a:srgbClr val="0000FF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early stopping</a:t>
            </a:r>
            <a:r>
              <a:rPr lang="en-GB" dirty="0">
                <a:latin typeface="Abadi Extra Light" panose="020B0204020104020204" pitchFamily="34" charset="0"/>
                <a:sym typeface="Wingdings" panose="05000000000000000000" pitchFamily="2" charset="2"/>
              </a:rPr>
              <a:t>)</a:t>
            </a:r>
            <a:endParaRPr lang="en-GB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25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599B69-8102-46EF-B046-C95B2C50EFC8}"/>
                  </a:ext>
                </a:extLst>
              </p:cNvPr>
              <p:cNvSpPr txBox="1"/>
              <p:nvPr/>
            </p:nvSpPr>
            <p:spPr>
              <a:xfrm>
                <a:off x="3271706" y="1557207"/>
                <a:ext cx="2755306" cy="370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1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sz="21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1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IN" sz="2100" dirty="0"/>
                  <a:t>) - </a:t>
                </a:r>
                <a14:m>
                  <m:oMath xmlns:m="http://schemas.openxmlformats.org/officeDocument/2006/math">
                    <m:r>
                      <a:rPr lang="en-IN" sz="21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1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2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1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IN" sz="21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1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2100" dirty="0"/>
                  <a:t> 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599B69-8102-46EF-B046-C95B2C50E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06" y="1557207"/>
                <a:ext cx="2755306" cy="370871"/>
              </a:xfrm>
              <a:prstGeom prst="rect">
                <a:avLst/>
              </a:prstGeom>
              <a:blipFill>
                <a:blip r:embed="rId4"/>
                <a:stretch>
                  <a:fillRect l="-3540" t="-13115" b="-39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AA09A7-1B5F-42ED-B3AC-948039C1E8A9}"/>
                  </a:ext>
                </a:extLst>
              </p:cNvPr>
              <p:cNvSpPr txBox="1"/>
              <p:nvPr/>
            </p:nvSpPr>
            <p:spPr>
              <a:xfrm>
                <a:off x="6304327" y="1604142"/>
                <a:ext cx="225786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350" dirty="0">
                    <a:latin typeface="Abadi Extra Light" panose="020B0204020104020204" pitchFamily="34" charset="0"/>
                  </a:rPr>
                  <a:t>(for some small pre-defined </a:t>
                </a:r>
                <a14:m>
                  <m:oMath xmlns:m="http://schemas.openxmlformats.org/officeDocument/2006/math">
                    <m:r>
                      <a:rPr lang="en-IN" sz="135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1350" dirty="0"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AA09A7-1B5F-42ED-B3AC-948039C1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327" y="1604142"/>
                <a:ext cx="2257862" cy="300082"/>
              </a:xfrm>
              <a:prstGeom prst="rect">
                <a:avLst/>
              </a:prstGeom>
              <a:blipFill>
                <a:blip r:embed="rId5"/>
                <a:stretch>
                  <a:fillRect l="-539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55DD0B-8F90-418C-B679-FCAB439256CE}"/>
                  </a:ext>
                </a:extLst>
              </p:cNvPr>
              <p:cNvSpPr txBox="1"/>
              <p:nvPr/>
            </p:nvSpPr>
            <p:spPr>
              <a:xfrm>
                <a:off x="3220758" y="2451758"/>
                <a:ext cx="2598660" cy="36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1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1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1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IN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100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21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IN" sz="21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1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IN" sz="2100" dirty="0"/>
                  <a:t> 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55DD0B-8F90-418C-B679-FCAB43925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758" y="2451758"/>
                <a:ext cx="2598660" cy="364780"/>
              </a:xfrm>
              <a:prstGeom prst="rect">
                <a:avLst/>
              </a:prstGeom>
              <a:blipFill>
                <a:blip r:embed="rId6"/>
                <a:stretch>
                  <a:fillRect l="-234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5450CC-F778-4A7B-8725-F571BEBCE78E}"/>
                  </a:ext>
                </a:extLst>
              </p:cNvPr>
              <p:cNvSpPr/>
              <p:nvPr/>
            </p:nvSpPr>
            <p:spPr>
              <a:xfrm>
                <a:off x="6279265" y="2495641"/>
                <a:ext cx="2256067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350" dirty="0">
                    <a:latin typeface="Abadi Extra Light" panose="020B0204020104020204" pitchFamily="34" charset="0"/>
                  </a:rPr>
                  <a:t>(for some small pre-defined </a:t>
                </a:r>
                <a14:m>
                  <m:oMath xmlns:m="http://schemas.openxmlformats.org/officeDocument/2006/math">
                    <m:r>
                      <a:rPr lang="en-IN" sz="135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IN" sz="1350" dirty="0"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5450CC-F778-4A7B-8725-F571BEBCE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265" y="2495641"/>
                <a:ext cx="2256067" cy="300082"/>
              </a:xfrm>
              <a:prstGeom prst="rect">
                <a:avLst/>
              </a:prstGeom>
              <a:blipFill>
                <a:blip r:embed="rId7"/>
                <a:stretch>
                  <a:fillRect l="-541"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53970E-5D24-4A53-A39C-5C986F5E29A4}"/>
                  </a:ext>
                </a:extLst>
              </p:cNvPr>
              <p:cNvSpPr txBox="1"/>
              <p:nvPr/>
            </p:nvSpPr>
            <p:spPr>
              <a:xfrm>
                <a:off x="3678456" y="3288969"/>
                <a:ext cx="1470915" cy="36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1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1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1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IN" sz="21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IN" sz="2100" dirty="0"/>
                  <a:t>0 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53970E-5D24-4A53-A39C-5C986F5E2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456" y="3288969"/>
                <a:ext cx="1470915" cy="364780"/>
              </a:xfrm>
              <a:prstGeom prst="rect">
                <a:avLst/>
              </a:prstGeom>
              <a:blipFill>
                <a:blip r:embed="rId8"/>
                <a:stretch>
                  <a:fillRect l="-413" t="-16949" r="-9917" b="-42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E581D0E3-6ECB-424D-89E8-2378F04127B1}"/>
              </a:ext>
            </a:extLst>
          </p:cNvPr>
          <p:cNvSpPr/>
          <p:nvPr/>
        </p:nvSpPr>
        <p:spPr>
          <a:xfrm>
            <a:off x="6106307" y="3321507"/>
            <a:ext cx="2055854" cy="414370"/>
          </a:xfrm>
          <a:prstGeom prst="wedgeRectCallout">
            <a:avLst>
              <a:gd name="adj1" fmla="val 57518"/>
              <a:gd name="adj2" fmla="val 4263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Caution: May not yet be at the optima. Use at your own risk!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8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565"/>
    </mc:Choice>
    <mc:Fallback xmlns="">
      <p:transition spd="slow" advTm="282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  <p:bldP spid="6" grpId="0"/>
      <p:bldP spid="11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Some Practical Aspects: Learning Rate (Step Size)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fld id="{80FED9D3-AF84-488D-8A6A-726D5349CDAB}" type="slidenum">
              <a:rPr lang="en-IN" sz="2100">
                <a:solidFill>
                  <a:schemeClr val="accent2">
                    <a:lumMod val="40000"/>
                    <a:lumOff val="60000"/>
                  </a:schemeClr>
                </a:solidFill>
              </a:rPr>
              <a:t>22</a:t>
            </a:fld>
            <a:endParaRPr lang="en-IN" sz="2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Some guidelines to select good learning rate (a.k.a. step size)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N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convex functions,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something like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often works well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These step-sizes are actually theoretically optimal in some settings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 general, we want the learning rates to satisfy the following conditions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becomes very </a:t>
                </a:r>
                <a:r>
                  <a:rPr lang="en-GB" dirty="0" err="1">
                    <a:latin typeface="Abadi Extra Light" panose="020B0204020104020204" pitchFamily="34" charset="0"/>
                  </a:rPr>
                  <a:t>very</a:t>
                </a:r>
                <a:r>
                  <a:rPr lang="en-GB" dirty="0">
                    <a:latin typeface="Abadi Extra Light" panose="020B0204020104020204" pitchFamily="34" charset="0"/>
                  </a:rPr>
                  <a:t> large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(needed to ensure that we can potentially reach anywhere in the parameter space)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Sometimes carefully chosen constant learning rates (usually small, or initially large and later small) also work well in practice</a:t>
                </a: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also search for the “best” step-size by solving an opt. problem in each step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An faster alternative to line search is the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Armijo-Goldstein</a:t>
                </a:r>
                <a:r>
                  <a:rPr lang="en-GB" dirty="0">
                    <a:latin typeface="Abadi Extra Light" panose="020B0204020104020204" pitchFamily="34" charset="0"/>
                  </a:rPr>
                  <a:t> rule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Starting with current (or some large) learning rate (from prev. </a:t>
                </a:r>
                <a:r>
                  <a:rPr lang="en-GB" dirty="0" err="1">
                    <a:latin typeface="Abadi Extra Light" panose="020B0204020104020204" pitchFamily="34" charset="0"/>
                  </a:rPr>
                  <a:t>iter</a:t>
                </a:r>
                <a:r>
                  <a:rPr lang="en-GB" dirty="0">
                    <a:latin typeface="Abadi Extra Light" panose="020B0204020104020204" pitchFamily="34" charset="0"/>
                  </a:rPr>
                  <a:t>), and try a few values in decreasing order until the objective’s value has a sufficient reduction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 r="-900" b="-6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8A1CC2-FEFF-49C2-A91D-47E6C52C6A49}"/>
                  </a:ext>
                </a:extLst>
              </p:cNvPr>
              <p:cNvSpPr/>
              <p:nvPr/>
            </p:nvSpPr>
            <p:spPr>
              <a:xfrm>
                <a:off x="2651419" y="3617676"/>
                <a:ext cx="3233578" cy="506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1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en-IN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1">
                                          <a:latin typeface="Cambria Math" panose="02040503050406030204" pitchFamily="18" charset="0"/>
                                        </a:rPr>
                                        <m:t>𝐠</m:t>
                                      </m:r>
                                    </m:e>
                                    <m:sup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8A1CC2-FEFF-49C2-A91D-47E6C52C6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419" y="3617676"/>
                <a:ext cx="3233578" cy="506421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411350B7-325E-4D8A-A557-A77032BA1D22}"/>
                  </a:ext>
                </a:extLst>
              </p:cNvPr>
              <p:cNvSpPr/>
              <p:nvPr/>
            </p:nvSpPr>
            <p:spPr>
              <a:xfrm>
                <a:off x="6043087" y="3655686"/>
                <a:ext cx="2323175" cy="414370"/>
              </a:xfrm>
              <a:prstGeom prst="wedgeRectCallout">
                <a:avLst>
                  <a:gd name="adj1" fmla="val -62859"/>
                  <a:gd name="adj2" fmla="val -365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one-dim optimization problem (note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p>
                        <m:r>
                          <a:rPr lang="en-IN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are fixed)</a:t>
                </a:r>
              </a:p>
            </p:txBody>
          </p:sp>
        </mc:Choice>
        <mc:Fallback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411350B7-325E-4D8A-A557-A77032BA1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087" y="3655686"/>
                <a:ext cx="2323175" cy="414370"/>
              </a:xfrm>
              <a:prstGeom prst="wedgeRectCallout">
                <a:avLst>
                  <a:gd name="adj1" fmla="val -62859"/>
                  <a:gd name="adj2" fmla="val -3650"/>
                </a:avLst>
              </a:prstGeom>
              <a:blipFill>
                <a:blip r:embed="rId5"/>
                <a:stretch>
                  <a:fillRect t="-5714" b="-1571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FA861E5C-29EC-453B-A9C2-34396A11EFAF}"/>
              </a:ext>
            </a:extLst>
          </p:cNvPr>
          <p:cNvSpPr/>
          <p:nvPr/>
        </p:nvSpPr>
        <p:spPr>
          <a:xfrm>
            <a:off x="1445055" y="3655686"/>
            <a:ext cx="889841" cy="414370"/>
          </a:xfrm>
          <a:prstGeom prst="wedgeRectCallout">
            <a:avLst>
              <a:gd name="adj1" fmla="val 91243"/>
              <a:gd name="adj2" fmla="val -365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Also called </a:t>
            </a:r>
            <a:r>
              <a:rPr lang="en-IN" sz="12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“line search”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41F5B3C-F161-416A-8CB4-1EAEA96A8B64}"/>
              </a:ext>
            </a:extLst>
          </p:cNvPr>
          <p:cNvSpPr/>
          <p:nvPr/>
        </p:nvSpPr>
        <p:spPr>
          <a:xfrm>
            <a:off x="7515952" y="848090"/>
            <a:ext cx="1563755" cy="309667"/>
          </a:xfrm>
          <a:prstGeom prst="wedgeRectCallout">
            <a:avLst>
              <a:gd name="adj1" fmla="val -40542"/>
              <a:gd name="adj2" fmla="val 969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C is a hyperparameter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28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899"/>
    </mc:Choice>
    <mc:Fallback xmlns="">
      <p:transition spd="slow" advTm="404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80052" cy="616125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Some Practical Aspects: Adaptive Gradient 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fld id="{80FED9D3-AF84-488D-8A6A-726D5349CDAB}" type="slidenum">
              <a:rPr lang="en-IN" sz="2100">
                <a:solidFill>
                  <a:schemeClr val="accent2">
                    <a:lumMod val="40000"/>
                    <a:lumOff val="60000"/>
                  </a:schemeClr>
                </a:solidFill>
              </a:rPr>
              <a:t>23</a:t>
            </a:fld>
            <a:endParaRPr lang="en-IN" sz="2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also use different learning rate in different dimensions                           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Abadi Extra Light" panose="020B0204020104020204" pitchFamily="34" charset="0"/>
                  </a:rPr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use a momentum term to stabilize gradients by reusing info from past grads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Move faster along directions that were </a:t>
                </a:r>
                <a:r>
                  <a:rPr lang="en-GB" u="sng" dirty="0">
                    <a:latin typeface="Abadi Extra Light" panose="020B0204020104020204" pitchFamily="34" charset="0"/>
                  </a:rPr>
                  <a:t>previously</a:t>
                </a:r>
                <a:r>
                  <a:rPr lang="en-GB" dirty="0">
                    <a:latin typeface="Abadi Extra Light" panose="020B0204020104020204" pitchFamily="34" charset="0"/>
                  </a:rPr>
                  <a:t> good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Slow down along directions where gradient has </a:t>
                </a:r>
                <a:r>
                  <a:rPr lang="en-GB" u="sng" dirty="0">
                    <a:latin typeface="Abadi Extra Light" panose="020B0204020104020204" pitchFamily="34" charset="0"/>
                  </a:rPr>
                  <a:t>changed abruptly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Also exists several more advanced methods that combine the above methods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RMS-Prop: </a:t>
                </a:r>
                <a:r>
                  <a:rPr lang="en-GB" dirty="0" err="1">
                    <a:latin typeface="Abadi Extra Light" panose="020B0204020104020204" pitchFamily="34" charset="0"/>
                  </a:rPr>
                  <a:t>AdaGrad</a:t>
                </a:r>
                <a:r>
                  <a:rPr lang="en-GB" dirty="0">
                    <a:latin typeface="Abadi Extra Light" panose="020B0204020104020204" pitchFamily="34" charset="0"/>
                  </a:rPr>
                  <a:t> + Momentum, Adam: NAG + RMS-Prop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These methods are part of packages such as </a:t>
                </a:r>
                <a:r>
                  <a:rPr lang="en-GB" dirty="0" err="1">
                    <a:latin typeface="Abadi Extra Light" panose="020B0204020104020204" pitchFamily="34" charset="0"/>
                  </a:rPr>
                  <a:t>PyTorch</a:t>
                </a:r>
                <a:r>
                  <a:rPr lang="en-GB" dirty="0">
                    <a:latin typeface="Abadi Extra Light" panose="020B0204020104020204" pitchFamily="34" charset="0"/>
                  </a:rPr>
                  <a:t>, </a:t>
                </a:r>
                <a:r>
                  <a:rPr lang="en-GB" dirty="0" err="1">
                    <a:latin typeface="Abadi Extra Light" panose="020B0204020104020204" pitchFamily="34" charset="0"/>
                  </a:rPr>
                  <a:t>Tensorflow</a:t>
                </a:r>
                <a:r>
                  <a:rPr lang="en-GB" dirty="0">
                    <a:latin typeface="Abadi Extra Light" panose="020B0204020104020204" pitchFamily="34" charset="0"/>
                  </a:rPr>
                  <a:t>, etc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 r="-69" b="-6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F99DCA5-A4A1-41C1-92FF-0BAF047863C5}"/>
                  </a:ext>
                </a:extLst>
              </p:cNvPr>
              <p:cNvSpPr/>
              <p:nvPr/>
            </p:nvSpPr>
            <p:spPr>
              <a:xfrm>
                <a:off x="2658109" y="3339394"/>
                <a:ext cx="3961701" cy="765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1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IN" sz="21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IN" sz="2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10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sSup>
                        <m:sSupPr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1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1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IN" sz="21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1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1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IN" sz="21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1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1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21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F99DCA5-A4A1-41C1-92FF-0BAF04786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09" y="3339394"/>
                <a:ext cx="3961701" cy="765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A2CD874-16F9-49B8-B550-38B1B9348623}"/>
              </a:ext>
            </a:extLst>
          </p:cNvPr>
          <p:cNvSpPr/>
          <p:nvPr/>
        </p:nvSpPr>
        <p:spPr>
          <a:xfrm>
            <a:off x="1301941" y="1709083"/>
            <a:ext cx="1663067" cy="414370"/>
          </a:xfrm>
          <a:prstGeom prst="wedgeRectCallout">
            <a:avLst>
              <a:gd name="adj1" fmla="val 38915"/>
              <a:gd name="adj2" fmla="val -8716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Vector of learning rates along each dimension</a:t>
            </a:r>
            <a:endParaRPr lang="en-IN" sz="12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2DE06180-51AF-453A-B102-11FA5C19F4B1}"/>
              </a:ext>
            </a:extLst>
          </p:cNvPr>
          <p:cNvSpPr/>
          <p:nvPr/>
        </p:nvSpPr>
        <p:spPr>
          <a:xfrm>
            <a:off x="3173564" y="1709083"/>
            <a:ext cx="1663067" cy="414370"/>
          </a:xfrm>
          <a:prstGeom prst="wedgeRectCallout">
            <a:avLst>
              <a:gd name="adj1" fmla="val -39019"/>
              <a:gd name="adj2" fmla="val -8412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Element-wise product of two vectors </a:t>
            </a:r>
            <a:endParaRPr lang="en-IN" sz="12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B3D82-1C57-4D3E-8817-09E301C590BC}"/>
                  </a:ext>
                </a:extLst>
              </p:cNvPr>
              <p:cNvSpPr txBox="1"/>
              <p:nvPr/>
            </p:nvSpPr>
            <p:spPr>
              <a:xfrm>
                <a:off x="4736316" y="1171929"/>
                <a:ext cx="2542043" cy="864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B3D82-1C57-4D3E-8817-09E301C59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316" y="1171929"/>
                <a:ext cx="2542043" cy="864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0F30F82-D41D-40AA-BAE8-69AD48240FE0}"/>
              </a:ext>
            </a:extLst>
          </p:cNvPr>
          <p:cNvSpPr/>
          <p:nvPr/>
        </p:nvSpPr>
        <p:spPr>
          <a:xfrm>
            <a:off x="7311607" y="673058"/>
            <a:ext cx="1732049" cy="1547928"/>
          </a:xfrm>
          <a:prstGeom prst="wedgeRectCallout">
            <a:avLst>
              <a:gd name="adj1" fmla="val -56186"/>
              <a:gd name="adj2" fmla="val -97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If some dimension had big updates recently (marked by large gradient values), show down along those directions by using smaller learning rates - </a:t>
            </a:r>
            <a:r>
              <a:rPr lang="en-IN" sz="1200" b="1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AdaGrad</a:t>
            </a:r>
            <a:endParaRPr lang="en-IN" sz="1200" dirty="0">
              <a:solidFill>
                <a:schemeClr val="tx1"/>
              </a:solidFill>
              <a:latin typeface="Abadi Extra Light" panose="020B0204020104020204" pitchFamily="34" charset="0"/>
            </a:endParaRPr>
          </a:p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(</a:t>
            </a:r>
            <a:r>
              <a:rPr lang="en-IN" sz="12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Duchi</a:t>
            </a:r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 et al, 2011)</a:t>
            </a:r>
            <a:endParaRPr lang="en-IN" sz="12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43F49BA9-F729-409F-BE30-2190BC3A42B0}"/>
                  </a:ext>
                </a:extLst>
              </p:cNvPr>
              <p:cNvSpPr/>
              <p:nvPr/>
            </p:nvSpPr>
            <p:spPr>
              <a:xfrm>
                <a:off x="6840347" y="2851204"/>
                <a:ext cx="2182498" cy="1430641"/>
              </a:xfrm>
              <a:prstGeom prst="wedgeRectCallout">
                <a:avLst>
                  <a:gd name="adj1" fmla="val -85766"/>
                  <a:gd name="adj2" fmla="val -8337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In an even faster version of this,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replaced by the gradient computed at the next step if previous direction were used,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IN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I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IN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).</a:t>
                </a:r>
              </a:p>
              <a:p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Called </a:t>
                </a:r>
                <a:r>
                  <a:rPr lang="en-IN" sz="12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Nesterov’s</a:t>
                </a:r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Accelerated Gradient (NAG) method</a:t>
                </a:r>
              </a:p>
            </p:txBody>
          </p:sp>
        </mc:Choice>
        <mc:Fallback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43F49BA9-F729-409F-BE30-2190BC3A4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47" y="2851204"/>
                <a:ext cx="2182498" cy="1430641"/>
              </a:xfrm>
              <a:prstGeom prst="wedgeRectCallout">
                <a:avLst>
                  <a:gd name="adj1" fmla="val -85766"/>
                  <a:gd name="adj2" fmla="val -8337"/>
                </a:avLst>
              </a:prstGeom>
              <a:blipFill>
                <a:blip r:embed="rId6"/>
                <a:stretch>
                  <a:fillRect r="-407" b="-169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3C421AFF-BB09-426C-92DB-3FACB14C4372}"/>
              </a:ext>
            </a:extLst>
          </p:cNvPr>
          <p:cNvSpPr/>
          <p:nvPr/>
        </p:nvSpPr>
        <p:spPr>
          <a:xfrm>
            <a:off x="1358201" y="3426017"/>
            <a:ext cx="1550546" cy="496800"/>
          </a:xfrm>
          <a:prstGeom prst="wedgeRectCallout">
            <a:avLst>
              <a:gd name="adj1" fmla="val 68960"/>
              <a:gd name="adj2" fmla="val -2599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“momentum” term. Set to 0 at 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01DCE2D7-260B-40FF-AA62-ADBCF567ADC0}"/>
                  </a:ext>
                </a:extLst>
              </p:cNvPr>
              <p:cNvSpPr/>
              <p:nvPr/>
            </p:nvSpPr>
            <p:spPr>
              <a:xfrm>
                <a:off x="247920" y="3476291"/>
                <a:ext cx="920655" cy="496800"/>
              </a:xfrm>
              <a:prstGeom prst="wedgeRectCallout">
                <a:avLst>
                  <a:gd name="adj1" fmla="val 74489"/>
                  <a:gd name="adj2" fmla="val -13052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N" sz="1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usually set as 0.9</a:t>
                </a:r>
              </a:p>
            </p:txBody>
          </p:sp>
        </mc:Choice>
        <mc:Fallback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01DCE2D7-260B-40FF-AA62-ADBCF567A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20" y="3476291"/>
                <a:ext cx="920655" cy="496800"/>
              </a:xfrm>
              <a:prstGeom prst="wedgeRectCallout">
                <a:avLst>
                  <a:gd name="adj1" fmla="val 74489"/>
                  <a:gd name="adj2" fmla="val -13052"/>
                </a:avLst>
              </a:prstGeom>
              <a:blipFill>
                <a:blip r:embed="rId7"/>
                <a:stretch>
                  <a:fillRect b="-476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63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28"/>
    </mc:Choice>
    <mc:Fallback xmlns="">
      <p:transition spd="slow" advTm="561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/>
      <p:bldP spid="15" grpId="0" animBg="1"/>
      <p:bldP spid="16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Optimization for ML: Some Final Comments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fld id="{80FED9D3-AF84-488D-8A6A-726D5349CDAB}" type="slidenum">
              <a:rPr lang="en-IN" sz="2100">
                <a:solidFill>
                  <a:schemeClr val="accent2">
                    <a:lumMod val="40000"/>
                    <a:lumOff val="60000"/>
                  </a:schemeClr>
                </a:solidFill>
              </a:rPr>
              <a:t>24</a:t>
            </a:fld>
            <a:endParaRPr lang="en-IN" sz="2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34" y="848090"/>
            <a:ext cx="8805463" cy="416814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950" dirty="0">
                <a:latin typeface="Abadi Extra Light" panose="020B0204020104020204" pitchFamily="34" charset="0"/>
              </a:rPr>
              <a:t>Gradient methods are simple to understand and implement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950" dirty="0">
                <a:latin typeface="Abadi Extra Light" panose="020B0204020104020204" pitchFamily="34" charset="0"/>
              </a:rPr>
              <a:t>More sophisticated optimization methods also often use gradient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950" dirty="0">
                <a:solidFill>
                  <a:srgbClr val="0000FF"/>
                </a:solidFill>
                <a:latin typeface="Abadi Extra Light" panose="020B0204020104020204" pitchFamily="34" charset="0"/>
              </a:rPr>
              <a:t>Backpropagation</a:t>
            </a:r>
            <a:r>
              <a:rPr lang="en-GB" sz="1950" dirty="0">
                <a:latin typeface="Abadi Extra Light" panose="020B0204020104020204" pitchFamily="34" charset="0"/>
              </a:rPr>
              <a:t> algo used in deep neural nets is </a:t>
            </a:r>
            <a:r>
              <a:rPr lang="en-GB" sz="1950" dirty="0">
                <a:solidFill>
                  <a:srgbClr val="0000FF"/>
                </a:solidFill>
                <a:latin typeface="Abadi Extra Light" panose="020B0204020104020204" pitchFamily="34" charset="0"/>
              </a:rPr>
              <a:t>GD + chain rule </a:t>
            </a:r>
            <a:r>
              <a:rPr lang="en-GB" sz="1950" dirty="0">
                <a:latin typeface="Abadi Extra Light" panose="020B0204020104020204" pitchFamily="34" charset="0"/>
              </a:rPr>
              <a:t>of differentiation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950" dirty="0">
                <a:latin typeface="Abadi Extra Light" panose="020B0204020104020204" pitchFamily="34" charset="0"/>
              </a:rPr>
              <a:t>Use </a:t>
            </a:r>
            <a:r>
              <a:rPr lang="en-GB" sz="1950" dirty="0" err="1">
                <a:solidFill>
                  <a:srgbClr val="0000FF"/>
                </a:solidFill>
                <a:latin typeface="Abadi Extra Light" panose="020B0204020104020204" pitchFamily="34" charset="0"/>
              </a:rPr>
              <a:t>subgradient</a:t>
            </a:r>
            <a:r>
              <a:rPr lang="en-GB" sz="1950" dirty="0">
                <a:latin typeface="Abadi Extra Light" panose="020B0204020104020204" pitchFamily="34" charset="0"/>
              </a:rPr>
              <a:t> methods if function </a:t>
            </a:r>
            <a:r>
              <a:rPr lang="en-GB" sz="1950" dirty="0">
                <a:solidFill>
                  <a:srgbClr val="0000FF"/>
                </a:solidFill>
                <a:latin typeface="Abadi Extra Light" panose="020B0204020104020204" pitchFamily="34" charset="0"/>
              </a:rPr>
              <a:t>not differentiable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950" dirty="0">
                <a:solidFill>
                  <a:srgbClr val="0000FF"/>
                </a:solidFill>
                <a:latin typeface="Abadi Extra Light" panose="020B0204020104020204" pitchFamily="34" charset="0"/>
              </a:rPr>
              <a:t>Constrained optimization </a:t>
            </a:r>
            <a:r>
              <a:rPr lang="en-GB" sz="1950" dirty="0">
                <a:latin typeface="Abadi Extra Light" panose="020B0204020104020204" pitchFamily="34" charset="0"/>
              </a:rPr>
              <a:t>can use </a:t>
            </a:r>
            <a:r>
              <a:rPr lang="en-GB" sz="1950" dirty="0" err="1">
                <a:solidFill>
                  <a:srgbClr val="0000FF"/>
                </a:solidFill>
                <a:latin typeface="Abadi Extra Light" panose="020B0204020104020204" pitchFamily="34" charset="0"/>
              </a:rPr>
              <a:t>Lagrangian</a:t>
            </a:r>
            <a:r>
              <a:rPr lang="en-GB" sz="1950" dirty="0">
                <a:latin typeface="Abadi Extra Light" panose="020B0204020104020204" pitchFamily="34" charset="0"/>
              </a:rPr>
              <a:t> or </a:t>
            </a:r>
            <a:r>
              <a:rPr lang="en-GB" sz="1950" dirty="0">
                <a:solidFill>
                  <a:srgbClr val="0000FF"/>
                </a:solidFill>
                <a:latin typeface="Abadi Extra Light" panose="020B0204020104020204" pitchFamily="34" charset="0"/>
              </a:rPr>
              <a:t>projected/proximal GD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950" dirty="0">
                <a:solidFill>
                  <a:srgbClr val="0000FF"/>
                </a:solidFill>
                <a:latin typeface="Abadi Extra Light" panose="020B0204020104020204" pitchFamily="34" charset="0"/>
              </a:rPr>
              <a:t>Second order methods </a:t>
            </a:r>
            <a:r>
              <a:rPr lang="en-GB" sz="1950" dirty="0">
                <a:latin typeface="Abadi Extra Light" panose="020B0204020104020204" pitchFamily="34" charset="0"/>
              </a:rPr>
              <a:t>such as Newton’s method faster but computationally expensive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950" dirty="0">
                <a:latin typeface="Abadi Extra Light" panose="020B0204020104020204" pitchFamily="34" charset="0"/>
              </a:rPr>
              <a:t>But computing all this gradient related stuff by hand looks scary to me. Any help?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50" dirty="0">
                <a:latin typeface="Abadi Extra Light" panose="020B0204020104020204" pitchFamily="34" charset="0"/>
              </a:rPr>
              <a:t>Don’t worry. </a:t>
            </a:r>
            <a:r>
              <a:rPr lang="en-GB" sz="1650" b="1" dirty="0">
                <a:solidFill>
                  <a:srgbClr val="0000FF"/>
                </a:solidFill>
                <a:latin typeface="Abadi Extra Light" panose="020B0204020104020204" pitchFamily="34" charset="0"/>
              </a:rPr>
              <a:t>Automatic Differentiation (AD) </a:t>
            </a:r>
            <a:r>
              <a:rPr lang="en-GB" sz="1650" dirty="0">
                <a:latin typeface="Abadi Extra Light" panose="020B0204020104020204" pitchFamily="34" charset="0"/>
              </a:rPr>
              <a:t>methods available now (will see them later)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50" dirty="0">
                <a:latin typeface="Abadi Extra Light" panose="020B0204020104020204" pitchFamily="34" charset="0"/>
              </a:rPr>
              <a:t>AD only requires specifying the loss function (especially useful for deep neural nets)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50" dirty="0">
                <a:latin typeface="Abadi Extra Light" panose="020B0204020104020204" pitchFamily="34" charset="0"/>
              </a:rPr>
              <a:t>Many packages such as </a:t>
            </a:r>
            <a:r>
              <a:rPr lang="en-GB" sz="1650" dirty="0" err="1">
                <a:latin typeface="Abadi Extra Light" panose="020B0204020104020204" pitchFamily="34" charset="0"/>
              </a:rPr>
              <a:t>Tensorflow</a:t>
            </a:r>
            <a:r>
              <a:rPr lang="en-GB" sz="1650" dirty="0">
                <a:latin typeface="Abadi Extra Light" panose="020B0204020104020204" pitchFamily="34" charset="0"/>
              </a:rPr>
              <a:t>, </a:t>
            </a:r>
            <a:r>
              <a:rPr lang="en-GB" sz="1650" dirty="0" err="1">
                <a:latin typeface="Abadi Extra Light" panose="020B0204020104020204" pitchFamily="34" charset="0"/>
              </a:rPr>
              <a:t>PyTorch</a:t>
            </a:r>
            <a:r>
              <a:rPr lang="en-GB" sz="1650" dirty="0">
                <a:latin typeface="Abadi Extra Light" panose="020B0204020104020204" pitchFamily="34" charset="0"/>
              </a:rPr>
              <a:t>, etc. provide AD support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50" dirty="0">
                <a:latin typeface="Abadi Extra Light" panose="020B0204020104020204" pitchFamily="34" charset="0"/>
              </a:rPr>
              <a:t>But having a good understanding of optimization is still helpful</a:t>
            </a:r>
          </a:p>
          <a:p>
            <a:pPr marL="0" indent="0">
              <a:buNone/>
            </a:pPr>
            <a:endParaRPr lang="en-GB" sz="825" dirty="0"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944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04"/>
    </mc:Choice>
    <mc:Fallback xmlns="">
      <p:transition spd="slow" advTm="272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67524-0F9C-4854-970A-793E56FE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34C8-D840-4291-B9D9-426DE9B9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GD update equation </a:t>
            </a:r>
          </a:p>
          <a:p>
            <a:pPr lvl="1"/>
            <a:r>
              <a:rPr lang="en-US" dirty="0"/>
              <a:t>Uses the whole batch of training data at each gradient step</a:t>
            </a:r>
          </a:p>
          <a:p>
            <a:r>
              <a:rPr lang="en-US" dirty="0"/>
              <a:t>Stochastic GD</a:t>
            </a:r>
          </a:p>
          <a:p>
            <a:pPr lvl="1"/>
            <a:r>
              <a:rPr lang="en-US" dirty="0"/>
              <a:t>Picks only a random instance of training data to update gradients</a:t>
            </a:r>
          </a:p>
          <a:p>
            <a:pPr lvl="1"/>
            <a:r>
              <a:rPr lang="en-US" dirty="0"/>
              <a:t>Causes irregular descent, but better chance of finding global minimum</a:t>
            </a:r>
          </a:p>
          <a:p>
            <a:pPr lvl="1"/>
            <a:r>
              <a:rPr lang="en-US" dirty="0"/>
              <a:t>Simulated annealing: Reduce the learning rate gradually to reduce irregularity</a:t>
            </a:r>
          </a:p>
          <a:p>
            <a:r>
              <a:rPr lang="en-US" dirty="0"/>
              <a:t>Mini-batch GD</a:t>
            </a:r>
          </a:p>
          <a:p>
            <a:pPr lvl="1"/>
            <a:r>
              <a:rPr lang="en-US" dirty="0"/>
              <a:t>Small set of random instances of training data are used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57420-A8E4-46D5-8BD3-9A0683A3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815D7-E93F-4070-A80B-4490EC53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21690-115B-4DDE-A3CC-5A4FDEA1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0042ED-6D8B-4864-8A9F-DA90BDFD7E78}"/>
                  </a:ext>
                </a:extLst>
              </p:cNvPr>
              <p:cNvSpPr txBox="1"/>
              <p:nvPr/>
            </p:nvSpPr>
            <p:spPr>
              <a:xfrm>
                <a:off x="4109181" y="1345330"/>
                <a:ext cx="4011737" cy="391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m:rPr>
                                <m:nor/>
                              </m:rPr>
                              <a:rPr lang="el-GR" dirty="0"/>
                              <m:t>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l-GR" dirty="0"/>
                          <m:t> 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ƞ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den>
                    </m:f>
                  </m:oMath>
                </a14:m>
                <a:r>
                  <a:rPr lang="en-US" sz="140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𝑿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𝒘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16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𝒀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0042ED-6D8B-4864-8A9F-DA90BDFD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81" y="1345330"/>
                <a:ext cx="4011737" cy="391710"/>
              </a:xfrm>
              <a:prstGeom prst="rect">
                <a:avLst/>
              </a:prstGeom>
              <a:blipFill>
                <a:blip r:embed="rId2"/>
                <a:stretch>
                  <a:fillRect l="-152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36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209A-B03D-40A4-83AD-F9904B3B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or Non-Parametric?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97F8907-8E6F-4715-80BF-5BBF8ECDA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705304"/>
              </p:ext>
            </p:extLst>
          </p:nvPr>
        </p:nvGraphicFramePr>
        <p:xfrm>
          <a:off x="474123" y="1275403"/>
          <a:ext cx="8195754" cy="3563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819">
                  <a:extLst>
                    <a:ext uri="{9D8B030D-6E8A-4147-A177-3AD203B41FA5}">
                      <a16:colId xmlns:a16="http://schemas.microsoft.com/office/drawing/2014/main" val="1366812518"/>
                    </a:ext>
                  </a:extLst>
                </a:gridCol>
                <a:gridCol w="3300032">
                  <a:extLst>
                    <a:ext uri="{9D8B030D-6E8A-4147-A177-3AD203B41FA5}">
                      <a16:colId xmlns:a16="http://schemas.microsoft.com/office/drawing/2014/main" val="871960200"/>
                    </a:ext>
                  </a:extLst>
                </a:gridCol>
                <a:gridCol w="3417903">
                  <a:extLst>
                    <a:ext uri="{9D8B030D-6E8A-4147-A177-3AD203B41FA5}">
                      <a16:colId xmlns:a16="http://schemas.microsoft.com/office/drawing/2014/main" val="3537091572"/>
                    </a:ext>
                  </a:extLst>
                </a:gridCol>
              </a:tblGrid>
              <a:tr h="4278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 (parametric)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k-NN  Approach (non-parametric)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62133"/>
                  </a:ext>
                </a:extLst>
              </a:tr>
              <a:tr h="580291">
                <a:tc>
                  <a:txBody>
                    <a:bodyPr/>
                    <a:lstStyle/>
                    <a:p>
                      <a:r>
                        <a:rPr lang="en-US" sz="1600" dirty="0"/>
                        <a:t>Assumption on function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linear function is assumed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 work even if the function is non-linear. But it has to be locally constant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074435"/>
                  </a:ext>
                </a:extLst>
              </a:tr>
              <a:tr h="535584">
                <a:tc>
                  <a:txBody>
                    <a:bodyPr/>
                    <a:lstStyle/>
                    <a:p>
                      <a:r>
                        <a:rPr lang="en-US" sz="1600" dirty="0"/>
                        <a:t>High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Complexity problems which can be overcome by efficient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Difficult to find neighbors nearby which can cause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86242"/>
                  </a:ext>
                </a:extLst>
              </a:tr>
              <a:tr h="462389">
                <a:tc>
                  <a:txBody>
                    <a:bodyPr/>
                    <a:lstStyle/>
                    <a:p>
                      <a:r>
                        <a:rPr lang="en-US" sz="160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Small K=&gt; Low bias</a:t>
                      </a:r>
                    </a:p>
                    <a:p>
                      <a:r>
                        <a:rPr lang="en-US" sz="1600" dirty="0"/>
                        <a:t>Large K =&gt; High Bias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796686"/>
                  </a:ext>
                </a:extLst>
              </a:tr>
              <a:tr h="462389">
                <a:tc>
                  <a:txBody>
                    <a:bodyPr/>
                    <a:lstStyle/>
                    <a:p>
                      <a:r>
                        <a:rPr lang="en-US" sz="1600" dirty="0"/>
                        <a:t>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Depends on the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Small K=&gt; High Variance</a:t>
                      </a:r>
                    </a:p>
                    <a:p>
                      <a:r>
                        <a:rPr lang="en-US" sz="1600" dirty="0"/>
                        <a:t>Large K =&gt; Low 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61323"/>
                  </a:ext>
                </a:extLst>
              </a:tr>
              <a:tr h="817685">
                <a:tc>
                  <a:txBody>
                    <a:bodyPr/>
                    <a:lstStyle/>
                    <a:p>
                      <a:r>
                        <a:rPr lang="en-US" sz="1600" dirty="0"/>
                        <a:t>Computations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Once during the model fitting phase. After that predictions are quick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Every time a prediction has to be made, we look at all the training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90362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3F461-6754-4CB4-8D50-F31963E9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B75E-254B-410A-9277-F9CD7B35CC5B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87A1D-650F-4BB9-ABEE-0798A0B9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F2271-FC05-4BE5-9E6F-0EFB4226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7279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C38F-C22F-42A7-B5C8-16746F7B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69AA8-A9B3-476C-8992-E4E7BE5B1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accurately do we know our model parameters?</a:t>
            </a:r>
          </a:p>
          <a:p>
            <a:r>
              <a:rPr lang="en-US" dirty="0"/>
              <a:t>Is at least one predictor variable useful in the prediction?</a:t>
            </a:r>
          </a:p>
          <a:p>
            <a:pPr lvl="1"/>
            <a:r>
              <a:rPr lang="en-US" dirty="0"/>
              <a:t>We have to examine the p-values</a:t>
            </a:r>
          </a:p>
          <a:p>
            <a:r>
              <a:rPr lang="en-US" dirty="0"/>
              <a:t>Which subset of the predictor variables are important?</a:t>
            </a:r>
          </a:p>
          <a:p>
            <a:pPr lvl="1"/>
            <a:r>
              <a:rPr lang="en-US" dirty="0"/>
              <a:t>There are several techniques of predictor variable/feature selection</a:t>
            </a:r>
          </a:p>
          <a:p>
            <a:r>
              <a:rPr lang="en-US" dirty="0"/>
              <a:t>What would be the accuracy of predictions on unseen data?</a:t>
            </a:r>
          </a:p>
          <a:p>
            <a:pPr lvl="1"/>
            <a:r>
              <a:rPr lang="en-US" dirty="0"/>
              <a:t>We can generate confidence intervals on our estimates</a:t>
            </a:r>
          </a:p>
          <a:p>
            <a:pPr lvl="1"/>
            <a:r>
              <a:rPr lang="en-US" dirty="0"/>
              <a:t>Cross-validation gives us an estimate. </a:t>
            </a:r>
          </a:p>
          <a:p>
            <a:r>
              <a:rPr lang="en-US" dirty="0"/>
              <a:t>Do I need more predictor variables/features?</a:t>
            </a:r>
          </a:p>
          <a:p>
            <a:pPr lvl="1"/>
            <a:r>
              <a:rPr lang="en-US" dirty="0"/>
              <a:t>Look at patterns in the residual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89127-EC79-4501-AF9C-C4F14A0F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6313-0EFF-4445-9A20-BBDC1DC76C12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CF3D7-19A8-4B7F-9A74-DD7230D7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345CD-2761-4A4D-BCEF-A86F05AE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0288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5F84-AEC4-401A-9CEE-32B71D2E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for predictor estimators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1E668-F95C-4D80-9F1D-631DDB98E7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What causes errors in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noise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in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the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model</m:t>
                        </m:r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endParaRPr lang="en-US" sz="1800" b="0" dirty="0">
                  <a:solidFill>
                    <a:schemeClr val="tx1"/>
                  </a:solidFill>
                  <a:ea typeface="Karla" charset="0"/>
                  <a:cs typeface="Karla" charset="0"/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we do not know the exact form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Karla" charset="0"/>
                  <a:cs typeface="Karla" charset="0"/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limited sample size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Variance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 is called as </a:t>
                </a:r>
                <a:r>
                  <a:rPr lang="en-US" b="1" i="1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standard error</a:t>
                </a:r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To estimate SE, we use </a:t>
                </a:r>
                <a:r>
                  <a:rPr lang="en-US" sz="2000" b="1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Bootstrapping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sampling from the training data </a:t>
                </a:r>
                <a:r>
                  <a:rPr lang="en-US" i="1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(X,Y) to</a:t>
                </a:r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 estimate its statistical properties.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In our case, we can sample with replacement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multiple times by random sampling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Variance of multiple estimates approximates the true variance</a:t>
                </a:r>
              </a:p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 lvl="1"/>
                <a:endParaRPr lang="en-US" sz="1800" b="0" dirty="0">
                  <a:ea typeface="Karla" charset="0"/>
                  <a:cs typeface="Karla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1E668-F95C-4D80-9F1D-631DDB98E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17A1D-42B5-4695-BBD1-6EAB9276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F9E5E-2C7D-4444-826E-88DC79E3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DBD8F-1A45-4633-8C5D-7AC7F242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99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1426B-BDE5-4201-80BB-5650CB9551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698" y="1382228"/>
                <a:ext cx="8182863" cy="2293127"/>
              </a:xfrm>
            </p:spPr>
            <p:txBody>
              <a:bodyPr/>
              <a:lstStyle/>
              <a:p>
                <a:pPr>
                  <a:spcAft>
                    <a:spcPts val="900"/>
                  </a:spcAft>
                </a:pPr>
                <a:r>
                  <a:rPr 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1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1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1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900"/>
                  </a:spcAft>
                </a:pPr>
                <a:endParaRPr lang="en-US" sz="1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900"/>
                  </a:spcAft>
                </a:pPr>
                <a:r>
                  <a:rPr 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↑⟹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900"/>
                  </a:spcAft>
                </a:pPr>
                <a:r>
                  <a:rPr 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1426B-BDE5-4201-80BB-5650CB9551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698" y="1382228"/>
                <a:ext cx="8182863" cy="2293127"/>
              </a:xfrm>
              <a:blipFill>
                <a:blip r:embed="rId3"/>
                <a:stretch>
                  <a:fillRect l="-447" t="-266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 Intuition from Formulae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281" y="2336047"/>
            <a:ext cx="2757069" cy="11959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264" y="1382228"/>
            <a:ext cx="2443304" cy="73503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E7A64D-30CD-4A07-AADF-4AB857A1FD4D}"/>
                  </a:ext>
                </a:extLst>
              </p:cNvPr>
              <p:cNvSpPr txBox="1"/>
              <p:nvPr/>
            </p:nvSpPr>
            <p:spPr>
              <a:xfrm>
                <a:off x="2072935" y="3709475"/>
                <a:ext cx="5768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𝐺𝑒𝑛𝑒𝑟𝑎𝑙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𝐹𝑜𝑟𝑚𝑢𝑙𝑎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800" i="1" smtClean="0">
                          <a:latin typeface="Cambria Math" charset="0"/>
                        </a:rPr>
                        <m:t>𝑆𝐸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𝑆𝐸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E7A64D-30CD-4A07-AADF-4AB857A1F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935" y="3709475"/>
                <a:ext cx="576873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DDB4-A337-48A5-A7DB-7E9D2DA0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vs. Interpretability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9D088-DAFB-4522-9C2B-BCF852DEE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448398" cy="33118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many methods of regression (that estimate f)</a:t>
            </a:r>
          </a:p>
          <a:p>
            <a:r>
              <a:rPr lang="en-US" dirty="0"/>
              <a:t>Some are less flexible but more interpretable</a:t>
            </a:r>
          </a:p>
          <a:p>
            <a:r>
              <a:rPr lang="en-US" dirty="0"/>
              <a:t>These are useful for inference problems where we want to study the relationships between predictor variables</a:t>
            </a:r>
          </a:p>
          <a:p>
            <a:r>
              <a:rPr lang="en-US" dirty="0"/>
              <a:t>But highly flexible methods can also lead to over-fitting!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0E8A0-B5BF-4F48-83E2-C5455493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1EDB8-3996-4D55-AF86-5572B27AB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C946-9665-46FE-A6E6-63EB7534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34F38-2494-4A4E-9515-9070BB95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048" y="1373361"/>
            <a:ext cx="4885301" cy="314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8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8DF8E-75D5-4B6D-9BE3-404D0FC28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0341"/>
            <a:ext cx="788670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As we saw, there are inherent uncertainties in estimation of w=</a:t>
            </a:r>
            <a:r>
              <a:rPr lang="el-GR" sz="2000" b="1" dirty="0">
                <a:cs typeface="Calibri" panose="020F0502020204030204" pitchFamily="34" charset="0"/>
              </a:rPr>
              <a:t>β</a:t>
            </a:r>
            <a:r>
              <a:rPr lang="en-US" sz="2000" dirty="0"/>
              <a:t> </a:t>
            </a:r>
          </a:p>
          <a:p>
            <a:r>
              <a:rPr lang="en-US" sz="2000" dirty="0"/>
              <a:t>We evaluate the importance of predictors using hypothesis testing, using the t-statistics and p-values (Small p-value(&lt;0.05) =&gt; significant)</a:t>
            </a:r>
          </a:p>
          <a:p>
            <a:r>
              <a:rPr lang="en-US" sz="2000" dirty="0"/>
              <a:t>Null hypothesis is that </a:t>
            </a:r>
            <a:r>
              <a:rPr lang="el-GR" sz="2000" dirty="0">
                <a:cs typeface="Calibri" panose="020F0502020204030204" pitchFamily="34" charset="0"/>
              </a:rPr>
              <a:t>β</a:t>
            </a:r>
            <a:r>
              <a:rPr lang="en-US" sz="2000" b="1" baseline="-25000" dirty="0">
                <a:cs typeface="Calibri" panose="020F0502020204030204" pitchFamily="34" charset="0"/>
              </a:rPr>
              <a:t>i</a:t>
            </a:r>
            <a:r>
              <a:rPr lang="en-US" sz="2000" dirty="0">
                <a:cs typeface="Calibri" panose="020F0502020204030204" pitchFamily="34" charset="0"/>
              </a:rPr>
              <a:t>=0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9F92-CD60-4C43-B506-51E1F07D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predictor 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57C00-8701-456C-B698-3730E3C1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208E-BD05-4ECB-B774-7D57ABC2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230F4-702B-401D-BDAE-0EF02BEC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4B97C8-1A01-48C1-B239-92B5B30C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65" y="2228799"/>
            <a:ext cx="3622564" cy="241186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94DAC0-1215-45C3-AAA5-A3DDE6DCED8B}"/>
              </a:ext>
            </a:extLst>
          </p:cNvPr>
          <p:cNvGrpSpPr/>
          <p:nvPr/>
        </p:nvGrpSpPr>
        <p:grpSpPr>
          <a:xfrm>
            <a:off x="717402" y="2848675"/>
            <a:ext cx="4245216" cy="1743856"/>
            <a:chOff x="717402" y="2848675"/>
            <a:chExt cx="4245216" cy="17438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E22D05-E8FA-4EBF-8D73-DB0054218B79}"/>
                </a:ext>
              </a:extLst>
            </p:cNvPr>
            <p:cNvSpPr txBox="1"/>
            <p:nvPr/>
          </p:nvSpPr>
          <p:spPr>
            <a:xfrm>
              <a:off x="717402" y="2992093"/>
              <a:ext cx="424521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ea typeface="Karla" charset="0"/>
                  <a:cs typeface="Karla" charset="0"/>
                </a:rPr>
                <a:t>Test statistic here would be </a:t>
              </a:r>
            </a:p>
            <a:p>
              <a:r>
                <a:rPr lang="en-US" sz="2000" dirty="0">
                  <a:ea typeface="Karla" charset="0"/>
                  <a:cs typeface="Karla" charset="0"/>
                </a:rPr>
                <a:t>Which measures the distance of the mean from zero in units of  standard deviation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rPr>
                <a:t>.</a:t>
              </a:r>
            </a:p>
            <a:p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21C87-D558-4FEC-8204-8B693CB2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9895" y="2848675"/>
              <a:ext cx="1555170" cy="733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8236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647F-588C-4829-842C-ED351A20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6EB09-A63A-42F7-901C-7B333CA4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2044-5B77-412C-BB75-A23A2239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EAFB0-8491-40BA-8787-22F43FAA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81A41F-F994-4AB0-9D2E-33FFD74F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672" y="1369219"/>
            <a:ext cx="5042159" cy="32640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B3D72B-A995-4ED0-A643-E80FFF0B871E}"/>
              </a:ext>
            </a:extLst>
          </p:cNvPr>
          <p:cNvSpPr/>
          <p:nvPr/>
        </p:nvSpPr>
        <p:spPr>
          <a:xfrm>
            <a:off x="3178918" y="2759533"/>
            <a:ext cx="4804248" cy="858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E60E017-0A87-4B27-ABB4-08A1A9B1B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912" y="2210411"/>
            <a:ext cx="2475684" cy="14079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0" tIns="26661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</a:rPr>
              <a:t>statsmodels.api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</a:rPr>
              <a:t> 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</a:rPr>
              <a:t>sm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292929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 dirty="0"/>
              <a:t>est = </a:t>
            </a:r>
            <a:r>
              <a:rPr lang="fr-FR" sz="1400" dirty="0" err="1"/>
              <a:t>sm.OLS</a:t>
            </a:r>
            <a:r>
              <a:rPr lang="fr-FR" sz="1400" dirty="0"/>
              <a:t>(y, X2)</a:t>
            </a:r>
            <a:br>
              <a:rPr lang="fr-FR" sz="1400" dirty="0"/>
            </a:br>
            <a:r>
              <a:rPr lang="fr-FR" sz="1400" dirty="0"/>
              <a:t>est2 = </a:t>
            </a:r>
            <a:r>
              <a:rPr lang="fr-FR" sz="1400" dirty="0" err="1"/>
              <a:t>est.fit</a:t>
            </a:r>
            <a:r>
              <a:rPr lang="fr-FR" sz="1400" dirty="0"/>
              <a:t>()</a:t>
            </a:r>
            <a:br>
              <a:rPr lang="fr-FR" sz="1400" dirty="0"/>
            </a:br>
            <a:r>
              <a:rPr lang="fr-FR" sz="1400" dirty="0" err="1"/>
              <a:t>print</a:t>
            </a:r>
            <a:r>
              <a:rPr lang="fr-FR" sz="1400" dirty="0"/>
              <a:t>(est2.summary())</a:t>
            </a:r>
            <a:b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260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9670-683E-4436-B094-C081B016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Selection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55894-2957-43DF-BC80-68AB8C107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number of subsets of a set of size J = ?</a:t>
            </a:r>
          </a:p>
          <a:p>
            <a:r>
              <a:rPr lang="en-US" b="1" dirty="0"/>
              <a:t>Goal:</a:t>
            </a:r>
            <a:r>
              <a:rPr lang="en-US" dirty="0"/>
              <a:t> All the variables in the model should have sufficiently low p-values, and all the variables outside the model should have a large p-value if added to the model. </a:t>
            </a:r>
          </a:p>
          <a:p>
            <a:r>
              <a:rPr lang="en-US" dirty="0"/>
              <a:t>Three possible approaches</a:t>
            </a:r>
          </a:p>
          <a:p>
            <a:pPr lvl="1"/>
            <a:r>
              <a:rPr lang="en-US" dirty="0"/>
              <a:t>Forward selection</a:t>
            </a:r>
          </a:p>
          <a:p>
            <a:pPr lvl="1"/>
            <a:r>
              <a:rPr lang="en-US" dirty="0"/>
              <a:t>Backward selection</a:t>
            </a:r>
          </a:p>
          <a:p>
            <a:pPr lvl="1"/>
            <a:r>
              <a:rPr lang="en-US" dirty="0"/>
              <a:t>Mixed selection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9C763-6072-4995-BA8A-78D46C918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2524-EF9E-4999-81C1-714E272B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93A9-B563-49CB-8225-0F4322FE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1367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9670-683E-4436-B094-C081B016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Selection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55894-2957-43DF-BC80-68AB8C10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389212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Forward selection: </a:t>
            </a:r>
          </a:p>
          <a:p>
            <a:pPr lvl="1"/>
            <a:r>
              <a:rPr lang="en-US" dirty="0"/>
              <a:t>Begin will a null set, S</a:t>
            </a:r>
          </a:p>
          <a:p>
            <a:pPr lvl="1"/>
            <a:r>
              <a:rPr lang="en-US" dirty="0"/>
              <a:t>Perform J linear regressions, each with exactly one variable</a:t>
            </a:r>
          </a:p>
          <a:p>
            <a:pPr lvl="1"/>
            <a:r>
              <a:rPr lang="en-US" dirty="0"/>
              <a:t>Add the variable that results in lowest Cross-validation error to the set, S</a:t>
            </a:r>
          </a:p>
          <a:p>
            <a:pPr lvl="1"/>
            <a:r>
              <a:rPr lang="en-US" dirty="0"/>
              <a:t>Again, perform J-1 linear regressions with 2 variables</a:t>
            </a:r>
          </a:p>
          <a:p>
            <a:pPr lvl="1"/>
            <a:r>
              <a:rPr lang="en-US" dirty="0"/>
              <a:t>Add the variable that results in lowest Cross-validation error to the set, S</a:t>
            </a:r>
          </a:p>
          <a:p>
            <a:pPr lvl="1"/>
            <a:r>
              <a:rPr lang="en-US" dirty="0"/>
              <a:t>Continue until some stopping criteria is reached… </a:t>
            </a:r>
            <a:r>
              <a:rPr lang="en-US" dirty="0" err="1"/>
              <a:t>eg.</a:t>
            </a:r>
            <a:r>
              <a:rPr lang="en-US" dirty="0"/>
              <a:t> CV error is not decreasing</a:t>
            </a:r>
          </a:p>
          <a:p>
            <a:r>
              <a:rPr lang="en-US" b="1" dirty="0"/>
              <a:t>Backward selection</a:t>
            </a:r>
            <a:r>
              <a:rPr lang="en-US" dirty="0"/>
              <a:t> begins with all the variables and removes the variable with highest p-value at successive steps</a:t>
            </a:r>
          </a:p>
          <a:p>
            <a:r>
              <a:rPr lang="en-US" b="1" dirty="0"/>
              <a:t>Mixed selection </a:t>
            </a:r>
            <a:r>
              <a:rPr lang="en-US" dirty="0"/>
              <a:t>is similar to Forward Selection, but it may also remove a variable if it doesn’t yield any improvement to the model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9C763-6072-4995-BA8A-78D46C918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2524-EF9E-4999-81C1-714E272B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93A9-B563-49CB-8225-0F4322FE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85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7990-544F-4C73-BFE0-588275ED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need more predictors/change of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When we estimated the variance of ϵ, we assumed that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were uncorrelated and normally distributed with mean 0 and fixed variance.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These assumptions need to be verified using the data. In residual analysis, we typically create two types of plots: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a plot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This allows us to compare the distribution of the noise at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a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This allows us to explore the distribution of the noise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2243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E5FC-B892-4C5D-B994-EFFE510F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25604-ADCD-439E-BCB5-8AC93E06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AECBE-0029-419B-8B84-C6AE9E19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475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7990-544F-4C73-BFE0-588275ED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3915371"/>
                <a:ext cx="7886700" cy="851892"/>
              </a:xfrm>
            </p:spPr>
            <p:txBody>
              <a:bodyPr/>
              <a:lstStyle/>
              <a:p>
                <a:r>
                  <a:rPr lang="en-US" dirty="0"/>
                  <a:t>Residuals are easier to interpret than the model</a:t>
                </a:r>
              </a:p>
              <a:p>
                <a:r>
                  <a:rPr lang="en-US" dirty="0"/>
                  <a:t>We plot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so the graph is always 2-D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915371"/>
                <a:ext cx="7886700" cy="851892"/>
              </a:xfrm>
              <a:blipFill>
                <a:blip r:embed="rId2"/>
                <a:stretch>
                  <a:fillRect l="-773" t="-785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E5FC-B892-4C5D-B994-EFFE510F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25604-ADCD-439E-BCB5-8AC93E06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AECBE-0029-419B-8B84-C6AE9E19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E95D6-1813-4097-AF0B-5823A7FE6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4" y="1344510"/>
            <a:ext cx="3357848" cy="251838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296671F-5EE8-4718-AD53-DC2045B18775}"/>
              </a:ext>
            </a:extLst>
          </p:cNvPr>
          <p:cNvSpPr/>
          <p:nvPr/>
        </p:nvSpPr>
        <p:spPr>
          <a:xfrm>
            <a:off x="4345029" y="2298564"/>
            <a:ext cx="453942" cy="3475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FDCF31-35D8-4EC4-9054-26031BF6B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17" y="1385771"/>
            <a:ext cx="3302833" cy="2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44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26FC-74CF-4F3F-80A9-08C3DDCC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on predictions of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06805-6A3A-4ADB-A062-D0C3AD3E5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367" y="3342319"/>
                <a:ext cx="8763926" cy="14239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Depends on confidence on </a:t>
                </a:r>
                <a:r>
                  <a:rPr lang="el-GR" b="1" dirty="0">
                    <a:cs typeface="Calibri" panose="020F0502020204030204" pitchFamily="34" charset="0"/>
                  </a:rPr>
                  <a:t>β</a:t>
                </a:r>
                <a:endParaRPr lang="en-US" b="1" dirty="0">
                  <a:cs typeface="Calibri" panose="020F0502020204030204" pitchFamily="34" charset="0"/>
                </a:endParaRPr>
              </a:p>
              <a:p>
                <a:r>
                  <a:rPr lang="en-US" dirty="0">
                    <a:cs typeface="Calibri" panose="020F0502020204030204" pitchFamily="34" charset="0"/>
                  </a:rPr>
                  <a:t>Different </a:t>
                </a:r>
                <a:r>
                  <a:rPr lang="el-GR" b="1" dirty="0">
                    <a:cs typeface="Calibri" panose="020F0502020204030204" pitchFamily="34" charset="0"/>
                  </a:rPr>
                  <a:t>β</a:t>
                </a:r>
                <a:r>
                  <a:rPr lang="en-US" dirty="0">
                    <a:cs typeface="Calibri" panose="020F0502020204030204" pitchFamily="34" charset="0"/>
                  </a:rPr>
                  <a:t> =&gt; different values of y</a:t>
                </a:r>
              </a:p>
              <a:p>
                <a:r>
                  <a:rPr lang="en-US" sz="2000" dirty="0"/>
                  <a:t>Given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000" dirty="0"/>
                  <a:t>, examine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 dirty="0"/>
                  <a:t>, determine the mean and standard deviation.  </a:t>
                </a:r>
              </a:p>
              <a:p>
                <a:r>
                  <a:rPr lang="en-US" sz="2000" dirty="0"/>
                  <a:t>For each of these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0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𝑦</m:t>
                    </m:r>
                    <m:r>
                      <a:rPr lang="en-US" sz="2000" i="1">
                        <a:latin typeface="Cambria Math" charset="0"/>
                      </a:rPr>
                      <m:t>~</m:t>
                    </m:r>
                    <m:r>
                      <a:rPr lang="en-US" sz="2000" i="1">
                        <a:latin typeface="Cambria Math" charset="0"/>
                      </a:rPr>
                      <m:t>𝑁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𝑓</m:t>
                    </m:r>
                    <m:r>
                      <a:rPr lang="en-US" sz="20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06805-6A3A-4ADB-A062-D0C3AD3E5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367" y="3342319"/>
                <a:ext cx="8763926" cy="1423959"/>
              </a:xfrm>
              <a:blipFill>
                <a:blip r:embed="rId2"/>
                <a:stretch>
                  <a:fillRect l="-695" t="-6410" r="-348" b="-6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9F16-E72D-4B43-8854-67E5DBBE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6988E-5226-4928-87A8-E0A65486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DB9BB-8F47-4618-897F-2DDA8289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E1E74-E79D-4B82-B781-10D8A20F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78" y="1093557"/>
            <a:ext cx="3491744" cy="2203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3DA621-7E32-4489-A5B6-C3700BBA6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121308"/>
            <a:ext cx="3905020" cy="23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99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C8BC-5BA8-433C-B1A9-F0CC8F43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8982-386C-4CAD-84DA-A330ABE09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00437"/>
          </a:xfrm>
        </p:spPr>
        <p:txBody>
          <a:bodyPr>
            <a:normAutofit/>
          </a:bodyPr>
          <a:lstStyle/>
          <a:p>
            <a:r>
              <a:rPr lang="en-US" dirty="0"/>
              <a:t>Non-linearity</a:t>
            </a:r>
          </a:p>
          <a:p>
            <a:pPr lvl="1"/>
            <a:r>
              <a:rPr lang="en-US" dirty="0"/>
              <a:t>Can use polynomial linear regression or design better features</a:t>
            </a:r>
          </a:p>
          <a:p>
            <a:r>
              <a:rPr lang="en-US" dirty="0"/>
              <a:t>Outliers</a:t>
            </a:r>
          </a:p>
          <a:p>
            <a:pPr lvl="1"/>
            <a:r>
              <a:rPr lang="en-US" dirty="0"/>
              <a:t>Disturbs the models because of quadratic penalty, Discard outliers carefully</a:t>
            </a:r>
          </a:p>
          <a:p>
            <a:r>
              <a:rPr lang="en-US" dirty="0"/>
              <a:t>High-leverage points</a:t>
            </a:r>
          </a:p>
          <a:p>
            <a:pPr lvl="1"/>
            <a:r>
              <a:rPr lang="en-US" dirty="0"/>
              <a:t>Outliers in the predictor variables</a:t>
            </a:r>
          </a:p>
          <a:p>
            <a:r>
              <a:rPr lang="en-US" dirty="0"/>
              <a:t>Collinearity (2 or more predictor variables have high correlation)</a:t>
            </a:r>
          </a:p>
          <a:p>
            <a:pPr lvl="1"/>
            <a:r>
              <a:rPr lang="en-US" dirty="0"/>
              <a:t>Keep one of them or design a good combined feature</a:t>
            </a:r>
          </a:p>
          <a:p>
            <a:r>
              <a:rPr lang="en-US" dirty="0"/>
              <a:t>Correlation of error terms, Non-constant variance of error terms</a:t>
            </a:r>
          </a:p>
          <a:p>
            <a:pPr lvl="1"/>
            <a:r>
              <a:rPr lang="en-US" dirty="0"/>
              <a:t>Gives higher confidence in the model, can’t trust the CI on model parameter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450D-6A99-4A70-BB82-A159E8C8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F96C-CF06-46A6-964E-59053D1C4F5A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2DF0A-25A1-4759-B592-C4F16688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F9D65-6BC7-4F82-8B99-14850D5C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500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D5DD-CB07-4A9C-B71D-2BAC201C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2DD05-8F75-465D-8FB0-E5074F07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81E3-645E-462E-9D46-1342CF49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23B18-9521-4752-A186-EBC2CF1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8BA23EA-3EB4-481A-98C9-E6B21AB95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0013"/>
                <a:ext cx="7886700" cy="3262312"/>
              </a:xfrm>
            </p:spPr>
            <p:txBody>
              <a:bodyPr/>
              <a:lstStyle/>
              <a:p>
                <a:r>
                  <a:rPr lang="en-US" sz="2400" dirty="0"/>
                  <a:t>The simplest non-linear model we can consider, for a response </a:t>
                </a:r>
                <a:r>
                  <a:rPr lang="en-US" sz="2400" i="1" dirty="0"/>
                  <a:t>Y</a:t>
                </a:r>
                <a:r>
                  <a:rPr lang="en-US" sz="2400" dirty="0"/>
                  <a:t> and a predictor </a:t>
                </a:r>
                <a:r>
                  <a:rPr lang="en-US" sz="2400" i="1" dirty="0"/>
                  <a:t>X</a:t>
                </a:r>
                <a:r>
                  <a:rPr lang="en-US" sz="2400" dirty="0"/>
                  <a:t>, is a polynomial model of degree </a:t>
                </a:r>
                <a:r>
                  <a:rPr lang="en-US" sz="2400" i="1" dirty="0"/>
                  <a:t>M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Just as in the case of linear regression with cross terms, polynomial regression is a special case of linear regression - we treat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 as a separate predictor. Thus, we can write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8BA23EA-3EB4-481A-98C9-E6B21AB95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0013"/>
                <a:ext cx="7886700" cy="3262312"/>
              </a:xfrm>
              <a:blipFill>
                <a:blip r:embed="rId2"/>
                <a:stretch>
                  <a:fillRect l="-1005" t="-2617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EA0CC8F-6892-41D3-87DD-0015CD035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09" y="2071865"/>
            <a:ext cx="4579151" cy="302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3F339-6853-4295-8012-4459D623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47" y="3511158"/>
            <a:ext cx="6154976" cy="11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66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020-E2BA-4E0E-BD0C-150A9CBA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50084-E5C0-4FBB-8309-93D700E56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364381"/>
            <a:ext cx="7886700" cy="12683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Which of the above three is the best model?</a:t>
            </a:r>
          </a:p>
          <a:p>
            <a:pPr lvl="1"/>
            <a:r>
              <a:rPr lang="en-US" dirty="0"/>
              <a:t>Check RMSE</a:t>
            </a:r>
          </a:p>
          <a:p>
            <a:pPr lvl="1"/>
            <a:r>
              <a:rPr lang="en-US" dirty="0"/>
              <a:t>Check R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Remember bias and variance??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82B70-C1B7-4045-B515-7B9581DE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7D048-CFA0-4765-AB92-8A62E8A2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3D3A4-AC28-437B-81AB-87304CCD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409E4-C9A0-4AF0-BE82-927C2D9D2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3" y="1268016"/>
            <a:ext cx="3144548" cy="2096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8AD0AF-0CC6-4E9C-9F13-1CF0E4AEC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98" y="1268016"/>
            <a:ext cx="3144548" cy="20963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0802DA-7E2F-43AF-B697-E4A0AFC5B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520" y="1231413"/>
            <a:ext cx="3199452" cy="213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4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64272" y="474829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8887" y="1445251"/>
                <a:ext cx="8069325" cy="30418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350"/>
                  </a:spcAft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order to quantify how well a model performs, we define a </a:t>
                </a:r>
                <a:r>
                  <a:rPr lang="en-US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loss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:r>
                  <a:rPr lang="en-US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error function. 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common loss function for quantitative outcomes is the 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Mean Squared Error (MSE):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called a </a:t>
                </a:r>
                <a:r>
                  <a:rPr lang="en-US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residual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measures the error at the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prediction.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square root of MSE is RMSE: 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7" y="1445251"/>
                <a:ext cx="8069325" cy="3041858"/>
              </a:xfrm>
              <a:prstGeom prst="rect">
                <a:avLst/>
              </a:prstGeom>
              <a:blipFill>
                <a:blip r:embed="rId3"/>
                <a:stretch>
                  <a:fillRect l="-604" t="-1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292" y="2571750"/>
            <a:ext cx="2509711" cy="671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BE222-D1F5-4989-986B-73331F46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520" y="3660971"/>
            <a:ext cx="3314981" cy="70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72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7A85-D02E-4C93-A0AD-F4851B89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63ADC-089E-40CE-9021-7B1009DF2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311371"/>
            <a:ext cx="7886700" cy="1321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cross-validation, we generate validate the models on a portion of training data which our learning algorithm has never seen.</a:t>
            </a:r>
          </a:p>
          <a:p>
            <a:r>
              <a:rPr lang="en-US" dirty="0"/>
              <a:t> Leave-one out method is used when the number of sample points is very small.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E8D9F-4997-4FA1-82C1-DC6124F1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DFF8-BB8F-4A14-8566-A6CF622A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B39D1-E866-4483-BA2E-7A5351372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ACAF6-7F8F-42DA-9557-81730CB75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68016"/>
            <a:ext cx="3198558" cy="2132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AC89E-DF7F-4D90-8D6D-228E392944A9}"/>
                  </a:ext>
                </a:extLst>
              </p:cNvPr>
              <p:cNvSpPr/>
              <p:nvPr/>
            </p:nvSpPr>
            <p:spPr>
              <a:xfrm>
                <a:off x="3827208" y="1664179"/>
                <a:ext cx="2965142" cy="784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16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16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16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16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6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6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AC89E-DF7F-4D90-8D6D-228E39294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208" y="1664179"/>
                <a:ext cx="2965142" cy="784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72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A2C3-9A6C-4C7D-B212-E1B7D303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of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FBE33-08B2-450A-9AC1-4228245FB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Goal: Reduce over-fitting of the data by reducing degrees of freedom</a:t>
                </a:r>
              </a:p>
              <a:p>
                <a:r>
                  <a:rPr lang="en-US" dirty="0"/>
                  <a:t>For a linear model, regularization is typically achieved by constraining the weights of the model</a:t>
                </a:r>
              </a:p>
              <a:p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/>
                  <a:t>    where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0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/>
                  <a:t>Fitting the model using the modified loss function </a:t>
                </a:r>
                <a:r>
                  <a:rPr lang="en-US" sz="2000" i="1" dirty="0" err="1"/>
                  <a:t>L</a:t>
                </a:r>
                <a:r>
                  <a:rPr lang="en-US" sz="2000" i="1" baseline="-25000" dirty="0" err="1"/>
                  <a:t>reg</a:t>
                </a:r>
                <a:r>
                  <a:rPr lang="en-US" sz="2000" dirty="0"/>
                  <a:t> would result in model parameters with desirable properties (specified by </a:t>
                </a:r>
                <a:r>
                  <a:rPr lang="en-US" sz="2000" i="1" dirty="0"/>
                  <a:t>R</a:t>
                </a:r>
                <a:r>
                  <a:rPr lang="en-US" sz="2000" dirty="0"/>
                  <a:t>).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FBE33-08B2-450A-9AC1-4228245FB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2243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ECD75-EA92-4BBE-9160-1E76B20E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17168-F4A2-4293-B0B7-62659BB9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85C1D-3030-4C78-9255-C6FBFC2E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ACD04-2F80-4423-B48A-2DE3AD56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40" y="2385585"/>
            <a:ext cx="3821282" cy="3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5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5061" y="1268015"/>
                <a:ext cx="7974510" cy="349924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Alternatively, we can choose a regularization term that penalizes the squares of the parameter magnitudes. Then, our regularized loss function is: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Works best when least-square estimates have high variance</a:t>
                </a:r>
              </a:p>
              <a:p>
                <a:r>
                  <a:rPr lang="en-US" sz="2000" dirty="0"/>
                  <a:t>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increases, flexibility decreases, variance decreases, bias increases slightly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Note that               is the </a:t>
                </a:r>
                <a:r>
                  <a:rPr lang="en-US" sz="2000" b="1" i="1" dirty="0">
                    <a:ea typeface="STIXGeneral" charset="0"/>
                    <a:cs typeface="STIXGeneral" charset="0"/>
                  </a:rPr>
                  <a:t>l</a:t>
                </a:r>
                <a:r>
                  <a:rPr lang="en-US" sz="2000" b="1" baseline="-25000" dirty="0"/>
                  <a:t>2 </a:t>
                </a:r>
                <a:r>
                  <a:rPr lang="en-US" sz="2000" dirty="0"/>
                  <a:t>norm of the vector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endParaRPr lang="en-US" sz="2000" b="1" i="1" dirty="0">
                  <a:ea typeface="Symbol" charset="2"/>
                  <a:cs typeface="Symbol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061" y="1268015"/>
                <a:ext cx="7974510" cy="3499247"/>
              </a:xfrm>
              <a:blipFill>
                <a:blip r:embed="rId2"/>
                <a:stretch>
                  <a:fillRect l="-688" t="-1742" r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25" y="1822085"/>
            <a:ext cx="3834539" cy="650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358" y="3803113"/>
            <a:ext cx="610319" cy="537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081" y="3828572"/>
            <a:ext cx="1206487" cy="62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47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263504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sz="2000" dirty="0"/>
              <a:t>We often say that </a:t>
            </a:r>
            <a:r>
              <a:rPr lang="en-US" sz="2000" i="1" dirty="0" err="1"/>
              <a:t>L</a:t>
            </a:r>
            <a:r>
              <a:rPr lang="en-US" sz="2000" baseline="-25000" dirty="0" err="1"/>
              <a:t>ridge</a:t>
            </a:r>
            <a:r>
              <a:rPr lang="en-US" sz="2000" dirty="0"/>
              <a:t> is the loss function for </a:t>
            </a:r>
            <a:r>
              <a:rPr lang="en-US" sz="2000" b="1" i="1" dirty="0">
                <a:ea typeface="STIXGeneral" charset="0"/>
                <a:cs typeface="STIXGeneral" charset="0"/>
              </a:rPr>
              <a:t>l</a:t>
            </a:r>
            <a:r>
              <a:rPr lang="en-US" sz="2000" b="1" baseline="-25000" dirty="0"/>
              <a:t>2</a:t>
            </a:r>
            <a:r>
              <a:rPr lang="en-US" sz="2000" b="1" dirty="0"/>
              <a:t> </a:t>
            </a:r>
            <a:r>
              <a:rPr lang="en-US" sz="2000" dirty="0"/>
              <a:t>regularization.</a:t>
            </a:r>
          </a:p>
          <a:p>
            <a:pPr>
              <a:spcAft>
                <a:spcPts val="900"/>
              </a:spcAft>
            </a:pPr>
            <a:r>
              <a:rPr lang="en-US" sz="2000" dirty="0"/>
              <a:t>Finding the model parameters </a:t>
            </a:r>
            <a:r>
              <a:rPr lang="el-GR" sz="2000" b="1" dirty="0">
                <a:latin typeface="Calibri" panose="020F0502020204030204" pitchFamily="34" charset="0"/>
                <a:cs typeface="Calibri" panose="020F0502020204030204" pitchFamily="34" charset="0"/>
              </a:rPr>
              <a:t>β </a:t>
            </a:r>
            <a:r>
              <a:rPr lang="en-US" sz="2000" baseline="-25000" dirty="0">
                <a:ea typeface="Karla" charset="0"/>
                <a:cs typeface="Karla" charset="0"/>
              </a:rPr>
              <a:t>ridge</a:t>
            </a:r>
            <a:r>
              <a:rPr lang="en-US" sz="2000" dirty="0">
                <a:ea typeface="Karla" charset="0"/>
                <a:cs typeface="Karla" charset="0"/>
              </a:rPr>
              <a:t> that</a:t>
            </a:r>
            <a:r>
              <a:rPr lang="en-US" sz="2000" dirty="0"/>
              <a:t> minimize the </a:t>
            </a:r>
            <a:r>
              <a:rPr lang="en-US" sz="2000" b="1" i="1" dirty="0">
                <a:ea typeface="STIXGeneral" charset="0"/>
                <a:cs typeface="STIXGeneral" charset="0"/>
              </a:rPr>
              <a:t>l</a:t>
            </a:r>
            <a:r>
              <a:rPr lang="en-US" sz="2000" b="1" baseline="-25000" dirty="0"/>
              <a:t>2 </a:t>
            </a:r>
            <a:r>
              <a:rPr lang="en-US" sz="2000" dirty="0"/>
              <a:t>regularized loss function is called </a:t>
            </a:r>
            <a:r>
              <a:rPr lang="en-US" sz="2000" b="1" i="1" dirty="0"/>
              <a:t>ridge regression.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2" y="2352583"/>
            <a:ext cx="8239333" cy="27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LASSO </a:t>
            </a:r>
            <a:r>
              <a:rPr lang="en-US" sz="1100" dirty="0"/>
              <a:t>(least absolute shrinkage and selection operator) </a:t>
            </a:r>
            <a:r>
              <a:rPr lang="en-US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268016"/>
            <a:ext cx="7886700" cy="3601640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sz="2000" dirty="0"/>
              <a:t>Ridge regression reduces the parameter values but doesn’t force them to go to zero. LASSO is very effective in doing that.</a:t>
            </a:r>
          </a:p>
          <a:p>
            <a:pPr>
              <a:spcAft>
                <a:spcPts val="900"/>
              </a:spcAft>
            </a:pPr>
            <a:r>
              <a:rPr lang="en-US" sz="2000" dirty="0"/>
              <a:t>It uses the following regularized loss function is:</a:t>
            </a:r>
          </a:p>
          <a:p>
            <a:pPr>
              <a:spcAft>
                <a:spcPts val="900"/>
              </a:spcAft>
            </a:pPr>
            <a:endParaRPr lang="en-US" sz="2000" dirty="0"/>
          </a:p>
          <a:p>
            <a:pPr>
              <a:spcAft>
                <a:spcPts val="900"/>
              </a:spcAft>
            </a:pPr>
            <a:endParaRPr lang="en-US" sz="2000" dirty="0"/>
          </a:p>
          <a:p>
            <a:pPr>
              <a:spcAft>
                <a:spcPts val="900"/>
              </a:spcAft>
            </a:pPr>
            <a:r>
              <a:rPr lang="en-US" sz="2000" dirty="0"/>
              <a:t>Note that              is the </a:t>
            </a:r>
            <a:r>
              <a:rPr lang="en-US" sz="2000" b="1" i="1" dirty="0">
                <a:ea typeface="STIXGeneral" charset="0"/>
                <a:cs typeface="STIXGeneral" charset="0"/>
              </a:rPr>
              <a:t>l</a:t>
            </a:r>
            <a:r>
              <a:rPr lang="en-US" sz="2000" b="1" baseline="-25000" dirty="0"/>
              <a:t>1 </a:t>
            </a:r>
            <a:r>
              <a:rPr lang="en-US" sz="2000" dirty="0"/>
              <a:t>norm of the vector </a:t>
            </a:r>
            <a:r>
              <a:rPr lang="el-GR" sz="2000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en-US" sz="2000" b="1" dirty="0"/>
          </a:p>
          <a:p>
            <a:pPr>
              <a:spcAft>
                <a:spcPts val="900"/>
              </a:spcAft>
            </a:pPr>
            <a:endParaRPr lang="en-US" sz="2000" dirty="0"/>
          </a:p>
          <a:p>
            <a:pPr>
              <a:spcAft>
                <a:spcPts val="900"/>
              </a:spcAft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28" y="2668865"/>
            <a:ext cx="5037472" cy="799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38" y="3468807"/>
            <a:ext cx="533775" cy="543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961" y="3837468"/>
            <a:ext cx="1809114" cy="8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263504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US" sz="1800" dirty="0"/>
              <a:t>Hence, we often say that </a:t>
            </a:r>
            <a:r>
              <a:rPr lang="en-US" sz="1800" i="1" dirty="0"/>
              <a:t>L</a:t>
            </a:r>
            <a:r>
              <a:rPr lang="en-US" sz="1800" baseline="-25000" dirty="0"/>
              <a:t>LASSO</a:t>
            </a:r>
            <a:r>
              <a:rPr lang="en-US" sz="1800" dirty="0"/>
              <a:t> is the loss function for </a:t>
            </a:r>
            <a:r>
              <a:rPr lang="en-US" sz="1800" b="1" i="1" dirty="0">
                <a:ea typeface="STIXGeneral" charset="0"/>
                <a:cs typeface="STIXGeneral" charset="0"/>
              </a:rPr>
              <a:t>l</a:t>
            </a:r>
            <a:r>
              <a:rPr lang="en-US" sz="1800" b="1" baseline="-25000" dirty="0"/>
              <a:t>1</a:t>
            </a:r>
            <a:r>
              <a:rPr lang="en-US" sz="1800" b="1" dirty="0"/>
              <a:t> </a:t>
            </a:r>
            <a:r>
              <a:rPr lang="en-US" sz="1800" dirty="0"/>
              <a:t>regularization.</a:t>
            </a:r>
          </a:p>
          <a:p>
            <a:pPr>
              <a:spcAft>
                <a:spcPts val="900"/>
              </a:spcAft>
            </a:pPr>
            <a:r>
              <a:rPr lang="en-US" sz="1800" dirty="0"/>
              <a:t>Finding the model parameters </a:t>
            </a:r>
            <a:r>
              <a:rPr lang="el-GR" sz="1800" b="1" dirty="0">
                <a:latin typeface="Calibri" panose="020F0502020204030204" pitchFamily="34" charset="0"/>
                <a:cs typeface="Calibri" panose="020F0502020204030204" pitchFamily="34" charset="0"/>
              </a:rPr>
              <a:t>β </a:t>
            </a:r>
            <a:r>
              <a:rPr lang="en-US" sz="1800" baseline="-25000" dirty="0">
                <a:ea typeface="Karla" charset="0"/>
                <a:cs typeface="Karla" charset="0"/>
              </a:rPr>
              <a:t>LASSO</a:t>
            </a:r>
            <a:r>
              <a:rPr lang="en-US" sz="1800" dirty="0">
                <a:ea typeface="Karla" charset="0"/>
                <a:cs typeface="Karla" charset="0"/>
              </a:rPr>
              <a:t> that</a:t>
            </a:r>
            <a:r>
              <a:rPr lang="en-US" sz="1800" dirty="0"/>
              <a:t> minimize the </a:t>
            </a:r>
            <a:r>
              <a:rPr lang="en-US" sz="1800" b="1" i="1" dirty="0">
                <a:ea typeface="STIXGeneral" charset="0"/>
                <a:cs typeface="STIXGeneral" charset="0"/>
              </a:rPr>
              <a:t>l</a:t>
            </a:r>
            <a:r>
              <a:rPr lang="en-US" sz="1800" b="1" baseline="-25000" dirty="0"/>
              <a:t>1 </a:t>
            </a:r>
            <a:r>
              <a:rPr lang="en-US" sz="1800" dirty="0"/>
              <a:t>regularized loss function is called </a:t>
            </a:r>
            <a:r>
              <a:rPr lang="en-US" sz="1800" b="1" i="1" dirty="0"/>
              <a:t>LASSO regression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0884"/>
            <a:ext cx="9144000" cy="30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398044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US" sz="2000" dirty="0"/>
                  <a:t>In both ridge and LASSO regression, we see that the larger our choice of the </a:t>
                </a:r>
                <a:r>
                  <a:rPr lang="en-US" sz="2000" b="1" dirty="0"/>
                  <a:t>regularization parameter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ea typeface="Symbol" charset="2"/>
                    <a:cs typeface="Symbol" charset="2"/>
                  </a:rPr>
                  <a:t>, </a:t>
                </a:r>
                <a:r>
                  <a:rPr lang="en-US" sz="2000" dirty="0"/>
                  <a:t>the more heavily we penalize large values in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n-US" sz="2000" b="1" i="1" dirty="0">
                    <a:ea typeface="Symbol" charset="2"/>
                    <a:cs typeface="Symbol" charset="2"/>
                  </a:rPr>
                  <a:t>,</a:t>
                </a:r>
                <a:endParaRPr lang="en-US" sz="2000" dirty="0"/>
              </a:p>
              <a:p>
                <a:pPr marL="257175" indent="-257175">
                  <a:spcAft>
                    <a:spcPts val="900"/>
                  </a:spcAft>
                  <a:buFont typeface="Arial" charset="0"/>
                  <a:buChar char="•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ea typeface="Symbol" charset="2"/>
                    <a:cs typeface="Symbol" charset="2"/>
                  </a:rPr>
                  <a:t> </a:t>
                </a:r>
                <a:r>
                  <a:rPr lang="en-US" sz="2000" dirty="0"/>
                  <a:t>is close to zero, we recover the MSE, i.e. ridge and LASSO regression is just ordinary regression.</a:t>
                </a:r>
              </a:p>
              <a:p>
                <a:pPr marL="257175" indent="-257175">
                  <a:spcAft>
                    <a:spcPts val="900"/>
                  </a:spcAft>
                  <a:buFont typeface="Arial" charset="0"/>
                  <a:buChar char="•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ea typeface="Symbol" charset="2"/>
                    <a:cs typeface="Symbol" charset="2"/>
                  </a:rPr>
                  <a:t> </a:t>
                </a:r>
                <a:r>
                  <a:rPr lang="en-US" sz="2000" dirty="0"/>
                  <a:t>is sufficiently large, the MSE term in the regularized loss function will be insignificant and the regularization term will force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 </a:t>
                </a:r>
                <a:r>
                  <a:rPr lang="en-US" sz="2000" baseline="-25000" dirty="0">
                    <a:ea typeface="Karla" charset="0"/>
                    <a:cs typeface="Karla" charset="0"/>
                  </a:rPr>
                  <a:t>ridge</a:t>
                </a:r>
                <a:r>
                  <a:rPr lang="en-US" sz="2000" dirty="0"/>
                  <a:t> and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 </a:t>
                </a:r>
                <a:r>
                  <a:rPr lang="en-US" sz="2000" baseline="-25000" dirty="0">
                    <a:ea typeface="Karla" charset="0"/>
                    <a:cs typeface="Karla" charset="0"/>
                  </a:rPr>
                  <a:t>LASSO </a:t>
                </a:r>
                <a:r>
                  <a:rPr lang="en-US" sz="2000" dirty="0"/>
                  <a:t>to be close to zero.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2000" dirty="0"/>
                  <a:t>To avoid ad-hoc choices, we should select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using cross-validation.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2000" dirty="0"/>
                  <a:t>Once the model is trained, we use the unregularized performance measure to evaluate the model’s performance.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398044"/>
              </a:xfrm>
              <a:blipFill>
                <a:blip r:embed="rId2"/>
                <a:stretch>
                  <a:fillRect l="-541" t="-2334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4050-D2B1-4C0A-8C62-9467A275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C90B-D45F-409E-A4BC-6BD27F276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8316"/>
            <a:ext cx="7886700" cy="2856434"/>
          </a:xfrm>
        </p:spPr>
        <p:txBody>
          <a:bodyPr/>
          <a:lstStyle/>
          <a:p>
            <a:r>
              <a:rPr lang="en-US" dirty="0"/>
              <a:t>Middle ground between Ridge and Lasso regression</a:t>
            </a:r>
          </a:p>
          <a:p>
            <a:r>
              <a:rPr lang="en-US" dirty="0"/>
              <a:t>Regularization term is a simple mix with parameter ‘r’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Elastic Net has better convergence features over Lasso.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76449-87BF-4874-929D-59AD3529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258D-A5EE-42F6-B514-299FAE36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972A-AAF3-4029-AB0E-DE431262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C9698BC-93B6-44D4-B276-1B3F27E1EFC0}"/>
              </a:ext>
            </a:extLst>
          </p:cNvPr>
          <p:cNvGrpSpPr/>
          <p:nvPr/>
        </p:nvGrpSpPr>
        <p:grpSpPr>
          <a:xfrm>
            <a:off x="1165051" y="2112884"/>
            <a:ext cx="5292899" cy="1197731"/>
            <a:chOff x="1036880" y="1927828"/>
            <a:chExt cx="6530400" cy="14893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9BDC1D0-5C9A-45E2-9ADF-60EF0886C02C}"/>
                </a:ext>
              </a:extLst>
            </p:cNvPr>
            <p:cNvGrpSpPr/>
            <p:nvPr/>
          </p:nvGrpSpPr>
          <p:grpSpPr>
            <a:xfrm>
              <a:off x="1036880" y="2279548"/>
              <a:ext cx="2361600" cy="541080"/>
              <a:chOff x="1036880" y="2279548"/>
              <a:chExt cx="2361600" cy="54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4878FD41-9E0A-4DDE-9ECC-CDA6BD842CAC}"/>
                      </a:ext>
                    </a:extLst>
                  </p14:cNvPr>
                  <p14:cNvContentPartPr/>
                  <p14:nvPr/>
                </p14:nvContentPartPr>
                <p14:xfrm>
                  <a:off x="1036880" y="2332468"/>
                  <a:ext cx="178920" cy="3045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4878FD41-9E0A-4DDE-9ECC-CDA6BD842CA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25781" y="2321271"/>
                    <a:ext cx="200675" cy="326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06254588-2E91-4D22-A672-3CF9F42FBEE2}"/>
                      </a:ext>
                    </a:extLst>
                  </p14:cNvPr>
                  <p14:cNvContentPartPr/>
                  <p14:nvPr/>
                </p14:nvContentPartPr>
                <p14:xfrm>
                  <a:off x="1246040" y="2561428"/>
                  <a:ext cx="135000" cy="2592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06254588-2E91-4D22-A672-3CF9F42FBEE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5382" y="2550684"/>
                    <a:ext cx="156760" cy="281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00175E1-D0B4-4EB7-BB8D-1D42FE191192}"/>
                      </a:ext>
                    </a:extLst>
                  </p14:cNvPr>
                  <p14:cNvContentPartPr/>
                  <p14:nvPr/>
                </p14:nvContentPartPr>
                <p14:xfrm>
                  <a:off x="1412360" y="2565028"/>
                  <a:ext cx="170280" cy="22500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00175E1-D0B4-4EB7-BB8D-1D42FE19119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401274" y="2553845"/>
                    <a:ext cx="192008" cy="246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FE974C5-95CE-45F4-B85F-20D3C67D443E}"/>
                      </a:ext>
                    </a:extLst>
                  </p14:cNvPr>
                  <p14:cNvContentPartPr/>
                  <p14:nvPr/>
                </p14:nvContentPartPr>
                <p14:xfrm>
                  <a:off x="1723760" y="2351908"/>
                  <a:ext cx="156960" cy="3092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FE974C5-95CE-45F4-B85F-20D3C67D443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712675" y="2340720"/>
                    <a:ext cx="178686" cy="331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BB11BB0-BBAA-4BD9-91F3-20C4C8BA4905}"/>
                      </a:ext>
                    </a:extLst>
                  </p14:cNvPr>
                  <p14:cNvContentPartPr/>
                  <p14:nvPr/>
                </p14:nvContentPartPr>
                <p14:xfrm>
                  <a:off x="1901960" y="2402308"/>
                  <a:ext cx="157320" cy="273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BB11BB0-BBAA-4BD9-91F3-20C4C8BA4905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91294" y="2391561"/>
                    <a:ext cx="179096" cy="295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7C50B7A0-DE4F-42FF-9F0B-E93823BA306C}"/>
                      </a:ext>
                    </a:extLst>
                  </p14:cNvPr>
                  <p14:cNvContentPartPr/>
                  <p14:nvPr/>
                </p14:nvContentPartPr>
                <p14:xfrm>
                  <a:off x="2076560" y="2323108"/>
                  <a:ext cx="81360" cy="3402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7C50B7A0-DE4F-42FF-9F0B-E93823BA306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65890" y="2311917"/>
                    <a:ext cx="103145" cy="3621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C3EFF12-BFAE-4C00-8B0B-7E667FE6B70B}"/>
                      </a:ext>
                    </a:extLst>
                  </p14:cNvPr>
                  <p14:cNvContentPartPr/>
                  <p14:nvPr/>
                </p14:nvContentPartPr>
                <p14:xfrm>
                  <a:off x="2332520" y="2456668"/>
                  <a:ext cx="156240" cy="417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C3EFF12-BFAE-4C00-8B0B-7E667FE6B70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321867" y="2445562"/>
                    <a:ext cx="177989" cy="635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130C1C2-CD79-46A6-8BA0-20C79B82F421}"/>
                      </a:ext>
                    </a:extLst>
                  </p14:cNvPr>
                  <p14:cNvContentPartPr/>
                  <p14:nvPr/>
                </p14:nvContentPartPr>
                <p14:xfrm>
                  <a:off x="2335760" y="2558548"/>
                  <a:ext cx="136080" cy="24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130C1C2-CD79-46A6-8BA0-20C79B82F42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324679" y="2547866"/>
                    <a:ext cx="157800" cy="462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2AFEF553-5195-4FAA-BC5F-511E082F8F15}"/>
                      </a:ext>
                    </a:extLst>
                  </p14:cNvPr>
                  <p14:cNvContentPartPr/>
                  <p14:nvPr/>
                </p14:nvContentPartPr>
                <p14:xfrm>
                  <a:off x="2843360" y="2279548"/>
                  <a:ext cx="39600" cy="1638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2AFEF553-5195-4FAA-BC5F-511E082F8F1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832681" y="2268359"/>
                    <a:ext cx="61402" cy="185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E44360D9-C1F4-4100-9B6D-A871DB5CCA92}"/>
                      </a:ext>
                    </a:extLst>
                  </p14:cNvPr>
                  <p14:cNvContentPartPr/>
                  <p14:nvPr/>
                </p14:nvContentPartPr>
                <p14:xfrm>
                  <a:off x="2607920" y="2526868"/>
                  <a:ext cx="271800" cy="270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E44360D9-C1F4-4100-9B6D-A871DB5CCA92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597261" y="2515618"/>
                    <a:ext cx="293562" cy="49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07DB0383-A28A-487E-8772-2DFFC139459E}"/>
                      </a:ext>
                    </a:extLst>
                  </p14:cNvPr>
                  <p14:cNvContentPartPr/>
                  <p14:nvPr/>
                </p14:nvContentPartPr>
                <p14:xfrm>
                  <a:off x="2655080" y="2590228"/>
                  <a:ext cx="274320" cy="1994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07DB0383-A28A-487E-8772-2DFFC139459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643983" y="2579049"/>
                    <a:ext cx="296070" cy="2213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8EF8CD9-D4AC-404D-ADFE-5145B04648E2}"/>
                      </a:ext>
                    </a:extLst>
                  </p14:cNvPr>
                  <p14:cNvContentPartPr/>
                  <p14:nvPr/>
                </p14:nvContentPartPr>
                <p14:xfrm>
                  <a:off x="3116600" y="2333908"/>
                  <a:ext cx="281880" cy="2577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8EF8CD9-D4AC-404D-ADFE-5145B04648E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105502" y="2322720"/>
                    <a:ext cx="303631" cy="27968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30362BF-66D9-4015-8598-06B904A77D56}"/>
                </a:ext>
              </a:extLst>
            </p:cNvPr>
            <p:cNvGrpSpPr/>
            <p:nvPr/>
          </p:nvGrpSpPr>
          <p:grpSpPr>
            <a:xfrm>
              <a:off x="3114080" y="2129068"/>
              <a:ext cx="1177560" cy="747000"/>
              <a:chOff x="3114080" y="2129068"/>
              <a:chExt cx="1177560" cy="74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EBB0A12-B265-4719-BDC5-B879E7F420A0}"/>
                      </a:ext>
                    </a:extLst>
                  </p14:cNvPr>
                  <p14:cNvContentPartPr/>
                  <p14:nvPr/>
                </p14:nvContentPartPr>
                <p14:xfrm>
                  <a:off x="3114080" y="2719108"/>
                  <a:ext cx="62280" cy="156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EBB0A12-B265-4719-BDC5-B879E7F420A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103037" y="2708345"/>
                    <a:ext cx="83923" cy="178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97A21106-89EC-42FF-8741-1DFB17AC7659}"/>
                      </a:ext>
                    </a:extLst>
                  </p14:cNvPr>
                  <p14:cNvContentPartPr/>
                  <p14:nvPr/>
                </p14:nvContentPartPr>
                <p14:xfrm>
                  <a:off x="3145760" y="2682748"/>
                  <a:ext cx="8640" cy="147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97A21106-89EC-42FF-8741-1DFB17AC765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134846" y="2672013"/>
                    <a:ext cx="30922" cy="36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FAAB198-647D-4E8C-A5F3-9709F0D43B56}"/>
                      </a:ext>
                    </a:extLst>
                  </p14:cNvPr>
                  <p14:cNvContentPartPr/>
                  <p14:nvPr/>
                </p14:nvContentPartPr>
                <p14:xfrm>
                  <a:off x="3178880" y="2756548"/>
                  <a:ext cx="96480" cy="237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FAAB198-647D-4E8C-A5F3-9709F0D43B56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168209" y="2745340"/>
                    <a:ext cx="118266" cy="457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781CA536-45E9-4F30-9AA7-654E3940581A}"/>
                      </a:ext>
                    </a:extLst>
                  </p14:cNvPr>
                  <p14:cNvContentPartPr/>
                  <p14:nvPr/>
                </p14:nvContentPartPr>
                <p14:xfrm>
                  <a:off x="3188240" y="2801908"/>
                  <a:ext cx="91440" cy="381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781CA536-45E9-4F30-9AA7-654E3940581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177143" y="2790684"/>
                    <a:ext cx="113190" cy="601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E73B8732-2675-437B-8D46-B9DB588B5E45}"/>
                      </a:ext>
                    </a:extLst>
                  </p14:cNvPr>
                  <p14:cNvContentPartPr/>
                  <p14:nvPr/>
                </p14:nvContentPartPr>
                <p14:xfrm>
                  <a:off x="3336200" y="2663668"/>
                  <a:ext cx="40680" cy="2023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E73B8732-2675-437B-8D46-B9DB588B5E45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325146" y="2652478"/>
                    <a:ext cx="62347" cy="224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5784D420-170F-47E2-9F29-BC2061D35B0D}"/>
                      </a:ext>
                    </a:extLst>
                  </p14:cNvPr>
                  <p14:cNvContentPartPr/>
                  <p14:nvPr/>
                </p14:nvContentPartPr>
                <p14:xfrm>
                  <a:off x="3246560" y="2129068"/>
                  <a:ext cx="240840" cy="1281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5784D420-170F-47E2-9F29-BC2061D35B0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235895" y="2118351"/>
                    <a:ext cx="262613" cy="150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00FE27F7-20B4-4223-8E6F-2B8AF9F721C9}"/>
                      </a:ext>
                    </a:extLst>
                  </p14:cNvPr>
                  <p14:cNvContentPartPr/>
                  <p14:nvPr/>
                </p14:nvContentPartPr>
                <p14:xfrm>
                  <a:off x="3611960" y="2233108"/>
                  <a:ext cx="83880" cy="3214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00FE27F7-20B4-4223-8E6F-2B8AF9F721C9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600865" y="2221930"/>
                    <a:ext cx="105627" cy="343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7982C829-A010-498E-B525-03A0C3466154}"/>
                      </a:ext>
                    </a:extLst>
                  </p14:cNvPr>
                  <p14:cNvContentPartPr/>
                  <p14:nvPr/>
                </p14:nvContentPartPr>
                <p14:xfrm>
                  <a:off x="3744440" y="2335708"/>
                  <a:ext cx="146520" cy="3067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7982C829-A010-498E-B525-03A0C346615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733340" y="2324514"/>
                    <a:ext cx="168276" cy="32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04A595F6-8695-4890-BC79-554618C536F6}"/>
                      </a:ext>
                    </a:extLst>
                  </p14:cNvPr>
                  <p14:cNvContentPartPr/>
                  <p14:nvPr/>
                </p14:nvContentPartPr>
                <p14:xfrm>
                  <a:off x="3933440" y="2435428"/>
                  <a:ext cx="61920" cy="1652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04A595F6-8695-4890-BC79-554618C536F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922825" y="2424710"/>
                    <a:ext cx="83592" cy="187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13EAACB8-FADD-46B9-BB22-10192C79B9A7}"/>
                      </a:ext>
                    </a:extLst>
                  </p14:cNvPr>
                  <p14:cNvContentPartPr/>
                  <p14:nvPr/>
                </p14:nvContentPartPr>
                <p14:xfrm>
                  <a:off x="3996440" y="2342188"/>
                  <a:ext cx="12600" cy="165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13EAACB8-FADD-46B9-BB22-10192C79B9A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985190" y="2331446"/>
                    <a:ext cx="34650" cy="38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B8CCA44C-49E7-4FE8-9735-0EB6B6259D93}"/>
                      </a:ext>
                    </a:extLst>
                  </p14:cNvPr>
                  <p14:cNvContentPartPr/>
                  <p14:nvPr/>
                </p14:nvContentPartPr>
                <p14:xfrm>
                  <a:off x="4118480" y="2388268"/>
                  <a:ext cx="173160" cy="342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B8CCA44C-49E7-4FE8-9735-0EB6B6259D93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107380" y="2377608"/>
                    <a:ext cx="194916" cy="5596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FA478D7-84CD-42CF-82DE-998561032D13}"/>
                    </a:ext>
                  </a:extLst>
                </p14:cNvPr>
                <p14:cNvContentPartPr/>
                <p14:nvPr/>
              </p14:nvContentPartPr>
              <p14:xfrm>
                <a:off x="4456160" y="2253988"/>
                <a:ext cx="152640" cy="29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FA478D7-84CD-42CF-82DE-998561032D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45067" y="2242803"/>
                  <a:ext cx="174382" cy="31496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0B70F7E-9A63-4E82-88D6-8C9E057CA432}"/>
                </a:ext>
              </a:extLst>
            </p:cNvPr>
            <p:cNvGrpSpPr/>
            <p:nvPr/>
          </p:nvGrpSpPr>
          <p:grpSpPr>
            <a:xfrm>
              <a:off x="4621040" y="1927828"/>
              <a:ext cx="2946240" cy="1489320"/>
              <a:chOff x="4621040" y="1927828"/>
              <a:chExt cx="2946240" cy="148932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8C007DB-ED14-4601-8793-983398D5FDEB}"/>
                  </a:ext>
                </a:extLst>
              </p:cNvPr>
              <p:cNvGrpSpPr/>
              <p:nvPr/>
            </p:nvGrpSpPr>
            <p:grpSpPr>
              <a:xfrm>
                <a:off x="4621040" y="1927828"/>
                <a:ext cx="2946240" cy="739080"/>
                <a:chOff x="4621040" y="1927828"/>
                <a:chExt cx="2946240" cy="739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2FB50D1D-59FA-445F-889F-8CDC78F53B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21040" y="2150668"/>
                    <a:ext cx="235080" cy="5256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2FB50D1D-59FA-445F-889F-8CDC78F53BA6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4609951" y="2139532"/>
                      <a:ext cx="256814" cy="743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F34AD7D0-EBD0-495D-985C-2C49701D5A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0960" y="2170468"/>
                    <a:ext cx="106560" cy="15120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F34AD7D0-EBD0-495D-985C-2C49701D5AB2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4689860" y="2159285"/>
                      <a:ext cx="128316" cy="17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FAA39910-FD94-4A20-A4BE-A55C83A9BA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6680" y="2296828"/>
                    <a:ext cx="183240" cy="15696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FAA39910-FD94-4A20-A4BE-A55C83A9BAE1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4735588" y="2285649"/>
                      <a:ext cx="204980" cy="1788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03FB0287-8950-4439-ACC8-AB9236C6A8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4960" y="2380708"/>
                    <a:ext cx="55080" cy="12384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03FB0287-8950-4439-ACC8-AB9236C6A8AB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4923944" y="2369978"/>
                      <a:ext cx="76671" cy="1457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14F5F793-4A01-420C-AD9E-AF2A1BB490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07320" y="2320228"/>
                    <a:ext cx="6840" cy="900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14F5F793-4A01-420C-AD9E-AF2A1BB4901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4995920" y="2308978"/>
                      <a:ext cx="29184" cy="310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C9316837-9625-47BE-9459-A0695D3081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2880" y="2176228"/>
                    <a:ext cx="73800" cy="26532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C9316837-9625-47BE-9459-A0695D30817B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5111766" y="2165490"/>
                      <a:ext cx="95584" cy="287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C1EFED84-A495-4AE8-BC4B-CD4B5DAAE8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70120" y="2084068"/>
                    <a:ext cx="119160" cy="11052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C1EFED84-A495-4AE8-BC4B-CD4B5DAAE807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5259046" y="2072882"/>
                      <a:ext cx="140866" cy="1324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4B49F6BB-5D97-4A88-A6B9-FD7B8BCB9D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84240" y="2331748"/>
                    <a:ext cx="195840" cy="2232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4B49F6BB-5D97-4A88-A6B9-FD7B8BCB9DB9}"/>
                        </a:ext>
                      </a:extLst>
                    </p:cNvPr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5373582" y="2321034"/>
                      <a:ext cx="217600" cy="441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9B03B2BE-0F71-4318-9157-9845C7F57A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0320" y="2271628"/>
                    <a:ext cx="109800" cy="22392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9B03B2BE-0F71-4318-9157-9845C7F57A8A}"/>
                        </a:ext>
                      </a:extLst>
                    </p:cNvPr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5419207" y="2260454"/>
                      <a:ext cx="131582" cy="2458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8D6F3C83-471C-4516-AA6D-08DE8BE78D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34160" y="2194948"/>
                    <a:ext cx="65880" cy="22752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8D6F3C83-471C-4516-AA6D-08DE8BE78D03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5723106" y="2183773"/>
                      <a:ext cx="87545" cy="2494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B229C98D-A527-45EC-833A-4F0A15D7F2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80320" y="2308708"/>
                    <a:ext cx="107280" cy="14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B229C98D-A527-45EC-833A-4F0A15D7F298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5869237" y="2297458"/>
                      <a:ext cx="129002" cy="364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0C1FC620-9A2E-4B84-8A2C-F1CAB39D76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02720" y="2259748"/>
                    <a:ext cx="160920" cy="151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0C1FC620-9A2E-4B84-8A2C-F1CAB39D769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5992081" y="2248571"/>
                      <a:ext cx="182642" cy="1734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E28B5495-065A-49A6-9AFF-CE3D51E6A8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84520" y="2187028"/>
                    <a:ext cx="77760" cy="21204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E28B5495-065A-49A6-9AFF-CE3D51E6A86D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6173411" y="2175844"/>
                      <a:ext cx="99533" cy="233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205E22E1-B2A9-4B50-A148-CCF23117E8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24720" y="2176948"/>
                    <a:ext cx="118800" cy="2934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205E22E1-B2A9-4B50-A148-CCF23117E8B7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5614081" y="2166214"/>
                      <a:ext cx="140521" cy="3153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3FB5EDC1-8E02-4479-8B8C-CEF4171437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76400" y="2164708"/>
                    <a:ext cx="91080" cy="1767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3FB5EDC1-8E02-4479-8B8C-CEF417143714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6365737" y="2153521"/>
                      <a:ext cx="112850" cy="1986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71DC0905-4BA8-474F-9C77-8111BD3B86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8720" y="2236708"/>
                    <a:ext cx="157680" cy="14652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71DC0905-4BA8-474F-9C77-8111BD3B8628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6297616" y="2225954"/>
                      <a:ext cx="179444" cy="1684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5B96CA93-7F03-4B28-9942-B7467F09D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7680" y="2177308"/>
                    <a:ext cx="300600" cy="19584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5B96CA93-7F03-4B28-9942-B7467F09DD4F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6617024" y="2166577"/>
                      <a:ext cx="322357" cy="21774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BB4B5B6A-2A02-4F66-931A-595C69E93B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5720" y="2456308"/>
                    <a:ext cx="132480" cy="21060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BB4B5B6A-2A02-4F66-931A-595C69E93B75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6505086" y="2445130"/>
                      <a:ext cx="154191" cy="2325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70EA672F-F71A-4BE1-83F9-E1917DF8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2640" y="2385028"/>
                    <a:ext cx="9000" cy="9072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70EA672F-F71A-4BE1-83F9-E1917DF861E7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6611926" y="2374302"/>
                      <a:ext cx="30000" cy="1126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63080115-8F3C-40CC-8C25-242698214F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97520" y="2477908"/>
                    <a:ext cx="89280" cy="2880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63080115-8F3C-40CC-8C25-242698214F05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6686416" y="2467274"/>
                      <a:ext cx="111045" cy="505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96D8CB2C-7EA0-4858-9755-0F66F55050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84560" y="2441548"/>
                    <a:ext cx="195840" cy="18684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96D8CB2C-7EA0-4858-9755-0F66F55050C6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6673458" y="2430347"/>
                      <a:ext cx="217600" cy="2087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C37E94E6-BFEF-4D39-B2F6-CB465D4E0D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67000" y="1927828"/>
                    <a:ext cx="194400" cy="2376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C37E94E6-BFEF-4D39-B2F6-CB465D4E0D63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6755904" y="1916620"/>
                      <a:ext cx="216148" cy="457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A646C5D6-8CC3-43E8-B979-CF2C33BEF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12280" y="1941868"/>
                    <a:ext cx="212400" cy="18504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A646C5D6-8CC3-43E8-B979-CF2C33BEF2BB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6701616" y="1930667"/>
                      <a:ext cx="234173" cy="2069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139187FB-36E8-4BED-8DB7-97F30B8FF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76960" y="2151028"/>
                    <a:ext cx="229320" cy="37764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139187FB-36E8-4BED-8DB7-97F30B8FF2F9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7065850" y="2140289"/>
                      <a:ext cx="251097" cy="3995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B68FB70A-7E17-435A-B329-5E1F57E0CD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95040" y="2367388"/>
                    <a:ext cx="114120" cy="20808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B68FB70A-7E17-435A-B329-5E1F57E0CD96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7183939" y="2356201"/>
                      <a:ext cx="135878" cy="2300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68" name="Ink 67">
                      <a:extLst>
                        <a:ext uri="{FF2B5EF4-FFF2-40B4-BE49-F238E27FC236}">
                          <a16:creationId xmlns:a16="http://schemas.microsoft.com/office/drawing/2014/main" id="{9423ADB9-D068-42A3-9C4F-48C0C27C73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91520" y="2309788"/>
                    <a:ext cx="9000" cy="19080"/>
                  </p14:xfrm>
                </p:contentPart>
              </mc:Choice>
              <mc:Fallback xmlns="">
                <p:pic>
                  <p:nvPicPr>
                    <p:cNvPr id="68" name="Ink 67">
                      <a:extLst>
                        <a:ext uri="{FF2B5EF4-FFF2-40B4-BE49-F238E27FC236}">
                          <a16:creationId xmlns:a16="http://schemas.microsoft.com/office/drawing/2014/main" id="{9423ADB9-D068-42A3-9C4F-48C0C27C7305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7280806" y="2298431"/>
                      <a:ext cx="30000" cy="413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75481A2D-4011-40AF-90B2-D0867F0137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79000" y="2020348"/>
                    <a:ext cx="188280" cy="153360"/>
                  </p14:xfrm>
                </p:contentPart>
              </mc:Choice>
              <mc:Fallback xmlns=""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75481A2D-4011-40AF-90B2-D0867F0137CB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7367899" y="2009137"/>
                      <a:ext cx="210039" cy="17533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416A672E-625E-412B-A96C-91536BDBFFFD}"/>
                  </a:ext>
                </a:extLst>
              </p:cNvPr>
              <p:cNvGrpSpPr/>
              <p:nvPr/>
            </p:nvGrpSpPr>
            <p:grpSpPr>
              <a:xfrm>
                <a:off x="5259680" y="2719828"/>
                <a:ext cx="1824120" cy="697320"/>
                <a:chOff x="5259680" y="2719828"/>
                <a:chExt cx="1824120" cy="697320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75E573C1-9F62-4B03-8A07-6052BC4F3FA1}"/>
                    </a:ext>
                  </a:extLst>
                </p:cNvPr>
                <p:cNvGrpSpPr/>
                <p:nvPr/>
              </p:nvGrpSpPr>
              <p:grpSpPr>
                <a:xfrm>
                  <a:off x="5259680" y="2719828"/>
                  <a:ext cx="1185840" cy="697320"/>
                  <a:chOff x="5259680" y="2719828"/>
                  <a:chExt cx="1185840" cy="697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F3C59EF2-F353-49EF-AB59-0E40DD2050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9680" y="2939428"/>
                      <a:ext cx="187200" cy="25560"/>
                    </p14:xfrm>
                  </p:contentPart>
                </mc:Choice>
                <mc:Fallback xmlns=""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F3C59EF2-F353-49EF-AB59-0E40DD205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49008" y="2928411"/>
                        <a:ext cx="208988" cy="471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72" name="Ink 71">
                        <a:extLst>
                          <a:ext uri="{FF2B5EF4-FFF2-40B4-BE49-F238E27FC236}">
                            <a16:creationId xmlns:a16="http://schemas.microsoft.com/office/drawing/2014/main" id="{B81D6D75-A45E-4F76-B88D-E509BE740F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337440" y="2846908"/>
                      <a:ext cx="82800" cy="214200"/>
                    </p14:xfrm>
                  </p:contentPart>
                </mc:Choice>
                <mc:Fallback xmlns="">
                  <p:pic>
                    <p:nvPicPr>
                      <p:cNvPr id="72" name="Ink 71">
                        <a:extLst>
                          <a:ext uri="{FF2B5EF4-FFF2-40B4-BE49-F238E27FC236}">
                            <a16:creationId xmlns:a16="http://schemas.microsoft.com/office/drawing/2014/main" id="{B81D6D75-A45E-4F76-B88D-E509BE740F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326311" y="2836176"/>
                        <a:ext cx="104613" cy="2361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CC950E18-27AF-42D1-90B5-09B209EF0E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99160" y="2866708"/>
                      <a:ext cx="208080" cy="20592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CC950E18-27AF-42D1-90B5-09B209EF0E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5588045" y="2855964"/>
                        <a:ext cx="229866" cy="2278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74" name="Ink 73">
                        <a:extLst>
                          <a:ext uri="{FF2B5EF4-FFF2-40B4-BE49-F238E27FC236}">
                            <a16:creationId xmlns:a16="http://schemas.microsoft.com/office/drawing/2014/main" id="{3A089278-087E-4653-A143-56E2071FC6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935040" y="2846188"/>
                      <a:ext cx="47160" cy="221760"/>
                    </p14:xfrm>
                  </p:contentPart>
                </mc:Choice>
                <mc:Fallback xmlns="">
                  <p:pic>
                    <p:nvPicPr>
                      <p:cNvPr id="74" name="Ink 73">
                        <a:extLst>
                          <a:ext uri="{FF2B5EF4-FFF2-40B4-BE49-F238E27FC236}">
                            <a16:creationId xmlns:a16="http://schemas.microsoft.com/office/drawing/2014/main" id="{3A089278-087E-4653-A143-56E2071FC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5924021" y="2835436"/>
                        <a:ext cx="68757" cy="2437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75" name="Ink 74">
                        <a:extLst>
                          <a:ext uri="{FF2B5EF4-FFF2-40B4-BE49-F238E27FC236}">
                            <a16:creationId xmlns:a16="http://schemas.microsoft.com/office/drawing/2014/main" id="{A7A45AFC-F44F-47BF-964C-EEEC364F96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847920" y="2930068"/>
                      <a:ext cx="156960" cy="155880"/>
                    </p14:xfrm>
                  </p:contentPart>
                </mc:Choice>
                <mc:Fallback xmlns="">
                  <p:pic>
                    <p:nvPicPr>
                      <p:cNvPr id="75" name="Ink 74">
                        <a:extLst>
                          <a:ext uri="{FF2B5EF4-FFF2-40B4-BE49-F238E27FC236}">
                            <a16:creationId xmlns:a16="http://schemas.microsoft.com/office/drawing/2014/main" id="{A7A45AFC-F44F-47BF-964C-EEEC364F96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5836835" y="2919318"/>
                        <a:ext cx="178686" cy="1778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77" name="Ink 76">
                        <a:extLst>
                          <a:ext uri="{FF2B5EF4-FFF2-40B4-BE49-F238E27FC236}">
                            <a16:creationId xmlns:a16="http://schemas.microsoft.com/office/drawing/2014/main" id="{B5399614-8989-4F4B-B651-8467E0A9A3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207200" y="2944108"/>
                      <a:ext cx="218520" cy="166320"/>
                    </p14:xfrm>
                  </p:contentPart>
                </mc:Choice>
                <mc:Fallback xmlns="">
                  <p:pic>
                    <p:nvPicPr>
                      <p:cNvPr id="77" name="Ink 76">
                        <a:extLst>
                          <a:ext uri="{FF2B5EF4-FFF2-40B4-BE49-F238E27FC236}">
                            <a16:creationId xmlns:a16="http://schemas.microsoft.com/office/drawing/2014/main" id="{B5399614-8989-4F4B-B651-8467E0A9A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6196096" y="2933378"/>
                        <a:ext cx="240283" cy="1882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78" name="Ink 77">
                        <a:extLst>
                          <a:ext uri="{FF2B5EF4-FFF2-40B4-BE49-F238E27FC236}">
                            <a16:creationId xmlns:a16="http://schemas.microsoft.com/office/drawing/2014/main" id="{30DC698A-7DC5-4319-8B79-225199F156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107120" y="3221308"/>
                      <a:ext cx="100440" cy="195840"/>
                    </p14:xfrm>
                  </p:contentPart>
                </mc:Choice>
                <mc:Fallback xmlns="">
                  <p:pic>
                    <p:nvPicPr>
                      <p:cNvPr id="78" name="Ink 77">
                        <a:extLst>
                          <a:ext uri="{FF2B5EF4-FFF2-40B4-BE49-F238E27FC236}">
                            <a16:creationId xmlns:a16="http://schemas.microsoft.com/office/drawing/2014/main" id="{30DC698A-7DC5-4319-8B79-225199F15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6096009" y="3210104"/>
                        <a:ext cx="122217" cy="21779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79" name="Ink 78">
                        <a:extLst>
                          <a:ext uri="{FF2B5EF4-FFF2-40B4-BE49-F238E27FC236}">
                            <a16:creationId xmlns:a16="http://schemas.microsoft.com/office/drawing/2014/main" id="{880D677B-5013-40E7-998C-B627603796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197840" y="3178468"/>
                      <a:ext cx="3960" cy="21960"/>
                    </p14:xfrm>
                  </p:contentPart>
                </mc:Choice>
                <mc:Fallback xmlns="">
                  <p:pic>
                    <p:nvPicPr>
                      <p:cNvPr id="79" name="Ink 78">
                        <a:extLst>
                          <a:ext uri="{FF2B5EF4-FFF2-40B4-BE49-F238E27FC236}">
                            <a16:creationId xmlns:a16="http://schemas.microsoft.com/office/drawing/2014/main" id="{880D677B-5013-40E7-998C-B62760379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6186840" y="3167264"/>
                        <a:ext cx="25520" cy="4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80" name="Ink 79">
                        <a:extLst>
                          <a:ext uri="{FF2B5EF4-FFF2-40B4-BE49-F238E27FC236}">
                            <a16:creationId xmlns:a16="http://schemas.microsoft.com/office/drawing/2014/main" id="{A0C1A0EB-74E8-4E06-A532-870E749B69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223400" y="3234628"/>
                      <a:ext cx="99000" cy="78840"/>
                    </p14:xfrm>
                  </p:contentPart>
                </mc:Choice>
                <mc:Fallback xmlns="">
                  <p:pic>
                    <p:nvPicPr>
                      <p:cNvPr id="80" name="Ink 79">
                        <a:extLst>
                          <a:ext uri="{FF2B5EF4-FFF2-40B4-BE49-F238E27FC236}">
                            <a16:creationId xmlns:a16="http://schemas.microsoft.com/office/drawing/2014/main" id="{A0C1A0EB-74E8-4E06-A532-870E749B69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6212301" y="3223429"/>
                        <a:ext cx="120753" cy="10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81" name="Ink 80">
                        <a:extLst>
                          <a:ext uri="{FF2B5EF4-FFF2-40B4-BE49-F238E27FC236}">
                            <a16:creationId xmlns:a16="http://schemas.microsoft.com/office/drawing/2014/main" id="{D1DB2C20-24EA-4BCC-906E-EC16F84E56E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56600" y="3199708"/>
                      <a:ext cx="45720" cy="164520"/>
                    </p14:xfrm>
                  </p:contentPart>
                </mc:Choice>
                <mc:Fallback xmlns="">
                  <p:pic>
                    <p:nvPicPr>
                      <p:cNvPr id="81" name="Ink 80">
                        <a:extLst>
                          <a:ext uri="{FF2B5EF4-FFF2-40B4-BE49-F238E27FC236}">
                            <a16:creationId xmlns:a16="http://schemas.microsoft.com/office/drawing/2014/main" id="{D1DB2C20-24EA-4BCC-906E-EC16F84E5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6345947" y="3188978"/>
                        <a:ext cx="67470" cy="1864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82" name="Ink 81">
                        <a:extLst>
                          <a:ext uri="{FF2B5EF4-FFF2-40B4-BE49-F238E27FC236}">
                            <a16:creationId xmlns:a16="http://schemas.microsoft.com/office/drawing/2014/main" id="{C4A1D12E-54D9-498A-8EDB-319D58CF12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229880" y="2719828"/>
                      <a:ext cx="215640" cy="183960"/>
                    </p14:xfrm>
                  </p:contentPart>
                </mc:Choice>
                <mc:Fallback xmlns="">
                  <p:pic>
                    <p:nvPicPr>
                      <p:cNvPr id="82" name="Ink 81">
                        <a:extLst>
                          <a:ext uri="{FF2B5EF4-FFF2-40B4-BE49-F238E27FC236}">
                            <a16:creationId xmlns:a16="http://schemas.microsoft.com/office/drawing/2014/main" id="{C4A1D12E-54D9-498A-8EDB-319D58CF12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6218787" y="2709086"/>
                        <a:ext cx="237381" cy="2058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9B1BB5E3-E600-4272-BB79-B5891ABEBA2D}"/>
                    </a:ext>
                  </a:extLst>
                </p:cNvPr>
                <p:cNvGrpSpPr/>
                <p:nvPr/>
              </p:nvGrpSpPr>
              <p:grpSpPr>
                <a:xfrm>
                  <a:off x="6615080" y="2865988"/>
                  <a:ext cx="468720" cy="398160"/>
                  <a:chOff x="6615080" y="2865988"/>
                  <a:chExt cx="468720" cy="398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84" name="Ink 83">
                        <a:extLst>
                          <a:ext uri="{FF2B5EF4-FFF2-40B4-BE49-F238E27FC236}">
                            <a16:creationId xmlns:a16="http://schemas.microsoft.com/office/drawing/2014/main" id="{F989544F-3AE5-431C-8C8A-A1917CC6C7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15080" y="2880388"/>
                      <a:ext cx="73440" cy="301320"/>
                    </p14:xfrm>
                  </p:contentPart>
                </mc:Choice>
                <mc:Fallback xmlns="">
                  <p:pic>
                    <p:nvPicPr>
                      <p:cNvPr id="84" name="Ink 83">
                        <a:extLst>
                          <a:ext uri="{FF2B5EF4-FFF2-40B4-BE49-F238E27FC236}">
                            <a16:creationId xmlns:a16="http://schemas.microsoft.com/office/drawing/2014/main" id="{F989544F-3AE5-431C-8C8A-A1917CC6C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6603953" y="2869659"/>
                        <a:ext cx="95249" cy="3232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85" name="Ink 84">
                        <a:extLst>
                          <a:ext uri="{FF2B5EF4-FFF2-40B4-BE49-F238E27FC236}">
                            <a16:creationId xmlns:a16="http://schemas.microsoft.com/office/drawing/2014/main" id="{388BE8D1-A2FA-439A-8534-35714B5479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59800" y="2910988"/>
                      <a:ext cx="155880" cy="254160"/>
                    </p14:xfrm>
                  </p:contentPart>
                </mc:Choice>
                <mc:Fallback xmlns="">
                  <p:pic>
                    <p:nvPicPr>
                      <p:cNvPr id="85" name="Ink 84">
                        <a:extLst>
                          <a:ext uri="{FF2B5EF4-FFF2-40B4-BE49-F238E27FC236}">
                            <a16:creationId xmlns:a16="http://schemas.microsoft.com/office/drawing/2014/main" id="{388BE8D1-A2FA-439A-8534-35714B5479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6749142" y="2900249"/>
                        <a:ext cx="177641" cy="276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86" name="Ink 85">
                        <a:extLst>
                          <a:ext uri="{FF2B5EF4-FFF2-40B4-BE49-F238E27FC236}">
                            <a16:creationId xmlns:a16="http://schemas.microsoft.com/office/drawing/2014/main" id="{8F434684-C4E9-4869-8BCE-C7223F0BAE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36480" y="3086308"/>
                      <a:ext cx="73080" cy="177840"/>
                    </p14:xfrm>
                  </p:contentPart>
                </mc:Choice>
                <mc:Fallback xmlns="">
                  <p:pic>
                    <p:nvPicPr>
                      <p:cNvPr id="86" name="Ink 85">
                        <a:extLst>
                          <a:ext uri="{FF2B5EF4-FFF2-40B4-BE49-F238E27FC236}">
                            <a16:creationId xmlns:a16="http://schemas.microsoft.com/office/drawing/2014/main" id="{8F434684-C4E9-4869-8BCE-C7223F0BA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6825340" y="3075584"/>
                        <a:ext cx="94915" cy="199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87" name="Ink 86">
                        <a:extLst>
                          <a:ext uri="{FF2B5EF4-FFF2-40B4-BE49-F238E27FC236}">
                            <a16:creationId xmlns:a16="http://schemas.microsoft.com/office/drawing/2014/main" id="{246FE40E-FB71-4E06-B653-4FE7E0A072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16760" y="3011788"/>
                      <a:ext cx="1440" cy="23040"/>
                    </p14:xfrm>
                  </p:contentPart>
                </mc:Choice>
                <mc:Fallback xmlns="">
                  <p:pic>
                    <p:nvPicPr>
                      <p:cNvPr id="87" name="Ink 86">
                        <a:extLst>
                          <a:ext uri="{FF2B5EF4-FFF2-40B4-BE49-F238E27FC236}">
                            <a16:creationId xmlns:a16="http://schemas.microsoft.com/office/drawing/2014/main" id="{246FE40E-FB71-4E06-B653-4FE7E0A072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6907760" y="3000711"/>
                        <a:ext cx="19080" cy="44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3">
                    <p14:nvContentPartPr>
                      <p14:cNvPr id="88" name="Ink 87">
                        <a:extLst>
                          <a:ext uri="{FF2B5EF4-FFF2-40B4-BE49-F238E27FC236}">
                            <a16:creationId xmlns:a16="http://schemas.microsoft.com/office/drawing/2014/main" id="{A0DB57DA-3C54-4F3B-9B3E-0B1CEC0A88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12520" y="2865988"/>
                      <a:ext cx="71280" cy="363240"/>
                    </p14:xfrm>
                  </p:contentPart>
                </mc:Choice>
                <mc:Fallback xmlns="">
                  <p:pic>
                    <p:nvPicPr>
                      <p:cNvPr id="88" name="Ink 87">
                        <a:extLst>
                          <a:ext uri="{FF2B5EF4-FFF2-40B4-BE49-F238E27FC236}">
                            <a16:creationId xmlns:a16="http://schemas.microsoft.com/office/drawing/2014/main" id="{A0DB57DA-3C54-4F3B-9B3E-0B1CEC0A88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4"/>
                      <a:stretch>
                        <a:fillRect/>
                      </a:stretch>
                    </p:blipFill>
                    <p:spPr>
                      <a:xfrm>
                        <a:off x="7001382" y="2855239"/>
                        <a:ext cx="93110" cy="3851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8C13F14D-EE94-4E02-B434-EFD7991800C6}"/>
              </a:ext>
            </a:extLst>
          </p:cNvPr>
          <p:cNvSpPr txBox="1"/>
          <p:nvPr/>
        </p:nvSpPr>
        <p:spPr>
          <a:xfrm>
            <a:off x="2374809" y="4192549"/>
            <a:ext cx="4263715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Sklearn.linear_model</a:t>
            </a:r>
            <a:r>
              <a:rPr lang="en-US" sz="1600" dirty="0"/>
              <a:t> import </a:t>
            </a:r>
            <a:r>
              <a:rPr lang="en-US" sz="1600" dirty="0" err="1"/>
              <a:t>ElasticNet</a:t>
            </a:r>
            <a:endParaRPr lang="en-US" sz="1600" dirty="0"/>
          </a:p>
          <a:p>
            <a:r>
              <a:rPr lang="en-US" sz="1600" dirty="0" err="1"/>
              <a:t>Elastic_net</a:t>
            </a:r>
            <a:r>
              <a:rPr lang="en-US" sz="1600" dirty="0"/>
              <a:t> = </a:t>
            </a:r>
            <a:r>
              <a:rPr lang="en-US" sz="1600" dirty="0" err="1"/>
              <a:t>ElasticNet</a:t>
            </a:r>
            <a:r>
              <a:rPr lang="en-US" sz="1600" dirty="0"/>
              <a:t>(alpha=0.1, l1_ratio=0.5)</a:t>
            </a:r>
          </a:p>
        </p:txBody>
      </p:sp>
    </p:spTree>
    <p:extLst>
      <p:ext uri="{BB962C8B-B14F-4D97-AF65-F5344CB8AC3E}">
        <p14:creationId xmlns:p14="http://schemas.microsoft.com/office/powerpoint/2010/main" val="528670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12" y="2096577"/>
            <a:ext cx="7443132" cy="616125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chemeClr val="accent2">
                    <a:lumMod val="75000"/>
                  </a:schemeClr>
                </a:solidFill>
              </a:rPr>
              <a:t>Constrained Optimization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48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58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3"/>
    </mc:Choice>
    <mc:Fallback xmlns="">
      <p:transition spd="slow" advTm="15193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u="sng" dirty="0">
                <a:solidFill>
                  <a:schemeClr val="accent2">
                    <a:lumMod val="75000"/>
                  </a:schemeClr>
                </a:solidFill>
              </a:rPr>
              <a:t>Projected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Gradient Descent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49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an optimization problem of the form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Projected GD is very similar to GD with an extra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projection step</a:t>
                </a:r>
              </a:p>
              <a:p>
                <a:pPr marL="0" indent="0">
                  <a:buNone/>
                </a:pPr>
                <a:endParaRPr lang="en-GB" sz="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Each iteration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will be of the form</a:t>
                </a:r>
              </a:p>
              <a:p>
                <a:pPr marL="0" indent="0">
                  <a:buNone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Perform update: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</a:p>
              <a:p>
                <a:pPr marL="342900" lvl="1" indent="0">
                  <a:buNone/>
                </a:pPr>
                <a:endParaRPr lang="en-GB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Check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satisfies constraints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endParaRPr lang="en-GB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dirty="0">
                    <a:latin typeface="Abadi Extra Light" panose="020B0204020104020204" pitchFamily="34" charset="0"/>
                  </a:rPr>
                  <a:t>project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D6C76-7905-4F21-BBF4-DFFFB922AE33}"/>
                  </a:ext>
                </a:extLst>
              </p:cNvPr>
              <p:cNvSpPr txBox="1"/>
              <p:nvPr/>
            </p:nvSpPr>
            <p:spPr>
              <a:xfrm>
                <a:off x="2894202" y="1248911"/>
                <a:ext cx="2895729" cy="34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  <m:r>
                      <a:rPr lang="en-IN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IN" sz="2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IN" sz="21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I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1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D6C76-7905-4F21-BBF4-DFFFB922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202" y="1248911"/>
                <a:ext cx="2895729" cy="348044"/>
              </a:xfrm>
              <a:prstGeom prst="rect">
                <a:avLst/>
              </a:prstGeom>
              <a:blipFill>
                <a:blip r:embed="rId4"/>
                <a:stretch>
                  <a:fillRect l="-2316" r="-3579" b="-28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1">
            <a:extLst>
              <a:ext uri="{FF2B5EF4-FFF2-40B4-BE49-F238E27FC236}">
                <a16:creationId xmlns:a16="http://schemas.microsoft.com/office/drawing/2014/main" id="{61AE304E-C88C-4625-BAC1-0BCB8BDA03CE}"/>
              </a:ext>
            </a:extLst>
          </p:cNvPr>
          <p:cNvSpPr>
            <a:spLocks noChangeArrowheads="1"/>
          </p:cNvSpPr>
          <p:nvPr/>
        </p:nvSpPr>
        <p:spPr bwMode="auto">
          <a:xfrm rot="660000">
            <a:off x="5079445" y="2723197"/>
            <a:ext cx="2402681" cy="1646634"/>
          </a:xfrm>
          <a:prstGeom prst="pentagon">
            <a:avLst/>
          </a:prstGeom>
          <a:solidFill>
            <a:srgbClr val="FFCC00"/>
          </a:solidFill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060DF347-FB73-4A22-8F90-70E7B9C9A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305" y="3372087"/>
            <a:ext cx="134540" cy="134541"/>
          </a:xfrm>
          <a:prstGeom prst="ellipse">
            <a:avLst/>
          </a:prstGeom>
          <a:solidFill>
            <a:srgbClr val="FF3333"/>
          </a:solidFill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3EC583EB-07E4-4E0E-8FDF-5DE3EF4AB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818" y="2860118"/>
            <a:ext cx="134540" cy="134541"/>
          </a:xfrm>
          <a:prstGeom prst="ellipse">
            <a:avLst/>
          </a:prstGeom>
          <a:solidFill>
            <a:srgbClr val="0000FF"/>
          </a:solidFill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EA6EBA-D958-4BCE-ADD7-99B18B87D5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4845" y="2938699"/>
            <a:ext cx="945356" cy="461963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36891652-1337-48E1-B71F-68844B8D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389" y="3183968"/>
            <a:ext cx="134541" cy="134541"/>
          </a:xfrm>
          <a:prstGeom prst="ellipse">
            <a:avLst/>
          </a:prstGeom>
          <a:solidFill>
            <a:srgbClr val="FF3333"/>
          </a:solidFill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2D036F7F-A887-42CE-8802-B8A21E3D2F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21355" y="2994659"/>
            <a:ext cx="272653" cy="242888"/>
          </a:xfrm>
          <a:prstGeom prst="line">
            <a:avLst/>
          </a:prstGeom>
          <a:noFill/>
          <a:ln w="1908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7B33400E-8738-44EB-874C-A6BC866F14EC}"/>
              </a:ext>
            </a:extLst>
          </p:cNvPr>
          <p:cNvGrpSpPr>
            <a:grpSpLocks/>
          </p:cNvGrpSpPr>
          <p:nvPr/>
        </p:nvGrpSpPr>
        <p:grpSpPr bwMode="auto">
          <a:xfrm>
            <a:off x="5727145" y="3225641"/>
            <a:ext cx="498872" cy="253603"/>
            <a:chOff x="2744" y="2167"/>
            <a:chExt cx="419" cy="213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702EE93-AB92-447D-B605-5CE4BF879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168"/>
              <a:ext cx="419" cy="210"/>
            </a:xfrm>
            <a:custGeom>
              <a:avLst/>
              <a:gdLst>
                <a:gd name="T0" fmla="*/ 928 w 1853"/>
                <a:gd name="T1" fmla="*/ 930 h 931"/>
                <a:gd name="T2" fmla="*/ 0 w 1853"/>
                <a:gd name="T3" fmla="*/ 930 h 931"/>
                <a:gd name="T4" fmla="*/ 0 w 1853"/>
                <a:gd name="T5" fmla="*/ 0 h 931"/>
                <a:gd name="T6" fmla="*/ 1852 w 1853"/>
                <a:gd name="T7" fmla="*/ 0 h 931"/>
                <a:gd name="T8" fmla="*/ 1852 w 1853"/>
                <a:gd name="T9" fmla="*/ 930 h 931"/>
                <a:gd name="T10" fmla="*/ 928 w 1853"/>
                <a:gd name="T11" fmla="*/ 93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3" h="931">
                  <a:moveTo>
                    <a:pt x="928" y="930"/>
                  </a:moveTo>
                  <a:lnTo>
                    <a:pt x="0" y="930"/>
                  </a:lnTo>
                  <a:lnTo>
                    <a:pt x="0" y="0"/>
                  </a:lnTo>
                  <a:lnTo>
                    <a:pt x="1852" y="0"/>
                  </a:lnTo>
                  <a:lnTo>
                    <a:pt x="1852" y="930"/>
                  </a:lnTo>
                  <a:lnTo>
                    <a:pt x="928" y="93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36263E0-5E69-4643-8747-37A0C91F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" y="2277"/>
              <a:ext cx="180" cy="104"/>
            </a:xfrm>
            <a:custGeom>
              <a:avLst/>
              <a:gdLst>
                <a:gd name="T0" fmla="*/ 547 w 799"/>
                <a:gd name="T1" fmla="*/ 96 h 461"/>
                <a:gd name="T2" fmla="*/ 557 w 799"/>
                <a:gd name="T3" fmla="*/ 52 h 461"/>
                <a:gd name="T4" fmla="*/ 507 w 799"/>
                <a:gd name="T5" fmla="*/ 9 h 461"/>
                <a:gd name="T6" fmla="*/ 441 w 799"/>
                <a:gd name="T7" fmla="*/ 61 h 461"/>
                <a:gd name="T8" fmla="*/ 384 w 799"/>
                <a:gd name="T9" fmla="*/ 265 h 461"/>
                <a:gd name="T10" fmla="*/ 379 w 799"/>
                <a:gd name="T11" fmla="*/ 324 h 461"/>
                <a:gd name="T12" fmla="*/ 382 w 799"/>
                <a:gd name="T13" fmla="*/ 359 h 461"/>
                <a:gd name="T14" fmla="*/ 291 w 799"/>
                <a:gd name="T15" fmla="*/ 425 h 461"/>
                <a:gd name="T16" fmla="*/ 207 w 799"/>
                <a:gd name="T17" fmla="*/ 341 h 461"/>
                <a:gd name="T18" fmla="*/ 264 w 799"/>
                <a:gd name="T19" fmla="*/ 153 h 461"/>
                <a:gd name="T20" fmla="*/ 281 w 799"/>
                <a:gd name="T21" fmla="*/ 89 h 461"/>
                <a:gd name="T22" fmla="*/ 163 w 799"/>
                <a:gd name="T23" fmla="*/ 0 h 461"/>
                <a:gd name="T24" fmla="*/ 0 w 799"/>
                <a:gd name="T25" fmla="*/ 155 h 461"/>
                <a:gd name="T26" fmla="*/ 27 w 799"/>
                <a:gd name="T27" fmla="*/ 169 h 461"/>
                <a:gd name="T28" fmla="*/ 49 w 799"/>
                <a:gd name="T29" fmla="*/ 157 h 461"/>
                <a:gd name="T30" fmla="*/ 158 w 799"/>
                <a:gd name="T31" fmla="*/ 38 h 461"/>
                <a:gd name="T32" fmla="*/ 175 w 799"/>
                <a:gd name="T33" fmla="*/ 59 h 461"/>
                <a:gd name="T34" fmla="*/ 150 w 799"/>
                <a:gd name="T35" fmla="*/ 136 h 461"/>
                <a:gd name="T36" fmla="*/ 94 w 799"/>
                <a:gd name="T37" fmla="*/ 324 h 461"/>
                <a:gd name="T38" fmla="*/ 283 w 799"/>
                <a:gd name="T39" fmla="*/ 460 h 461"/>
                <a:gd name="T40" fmla="*/ 401 w 799"/>
                <a:gd name="T41" fmla="*/ 404 h 461"/>
                <a:gd name="T42" fmla="*/ 559 w 799"/>
                <a:gd name="T43" fmla="*/ 460 h 461"/>
                <a:gd name="T44" fmla="*/ 724 w 799"/>
                <a:gd name="T45" fmla="*/ 345 h 461"/>
                <a:gd name="T46" fmla="*/ 798 w 799"/>
                <a:gd name="T47" fmla="*/ 89 h 461"/>
                <a:gd name="T48" fmla="*/ 727 w 799"/>
                <a:gd name="T49" fmla="*/ 0 h 461"/>
                <a:gd name="T50" fmla="*/ 648 w 799"/>
                <a:gd name="T51" fmla="*/ 75 h 461"/>
                <a:gd name="T52" fmla="*/ 680 w 799"/>
                <a:gd name="T53" fmla="*/ 117 h 461"/>
                <a:gd name="T54" fmla="*/ 729 w 799"/>
                <a:gd name="T55" fmla="*/ 183 h 461"/>
                <a:gd name="T56" fmla="*/ 670 w 799"/>
                <a:gd name="T57" fmla="*/ 348 h 461"/>
                <a:gd name="T58" fmla="*/ 564 w 799"/>
                <a:gd name="T59" fmla="*/ 425 h 461"/>
                <a:gd name="T60" fmla="*/ 490 w 799"/>
                <a:gd name="T61" fmla="*/ 348 h 461"/>
                <a:gd name="T62" fmla="*/ 505 w 799"/>
                <a:gd name="T63" fmla="*/ 256 h 461"/>
                <a:gd name="T64" fmla="*/ 532 w 799"/>
                <a:gd name="T65" fmla="*/ 153 h 461"/>
                <a:gd name="T66" fmla="*/ 547 w 799"/>
                <a:gd name="T67" fmla="*/ 96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9" h="461">
                  <a:moveTo>
                    <a:pt x="547" y="96"/>
                  </a:moveTo>
                  <a:cubicBezTo>
                    <a:pt x="549" y="85"/>
                    <a:pt x="557" y="59"/>
                    <a:pt x="557" y="52"/>
                  </a:cubicBezTo>
                  <a:cubicBezTo>
                    <a:pt x="557" y="31"/>
                    <a:pt x="537" y="9"/>
                    <a:pt x="507" y="9"/>
                  </a:cubicBezTo>
                  <a:cubicBezTo>
                    <a:pt x="490" y="9"/>
                    <a:pt x="453" y="16"/>
                    <a:pt x="441" y="61"/>
                  </a:cubicBezTo>
                  <a:cubicBezTo>
                    <a:pt x="419" y="125"/>
                    <a:pt x="401" y="197"/>
                    <a:pt x="384" y="265"/>
                  </a:cubicBezTo>
                  <a:cubicBezTo>
                    <a:pt x="379" y="303"/>
                    <a:pt x="379" y="312"/>
                    <a:pt x="379" y="324"/>
                  </a:cubicBezTo>
                  <a:cubicBezTo>
                    <a:pt x="379" y="352"/>
                    <a:pt x="382" y="352"/>
                    <a:pt x="382" y="359"/>
                  </a:cubicBezTo>
                  <a:cubicBezTo>
                    <a:pt x="382" y="364"/>
                    <a:pt x="352" y="425"/>
                    <a:pt x="291" y="425"/>
                  </a:cubicBezTo>
                  <a:cubicBezTo>
                    <a:pt x="207" y="425"/>
                    <a:pt x="207" y="364"/>
                    <a:pt x="207" y="341"/>
                  </a:cubicBezTo>
                  <a:cubicBezTo>
                    <a:pt x="207" y="303"/>
                    <a:pt x="219" y="254"/>
                    <a:pt x="264" y="153"/>
                  </a:cubicBezTo>
                  <a:cubicBezTo>
                    <a:pt x="268" y="129"/>
                    <a:pt x="281" y="108"/>
                    <a:pt x="281" y="89"/>
                  </a:cubicBezTo>
                  <a:cubicBezTo>
                    <a:pt x="281" y="33"/>
                    <a:pt x="219" y="0"/>
                    <a:pt x="163" y="0"/>
                  </a:cubicBezTo>
                  <a:cubicBezTo>
                    <a:pt x="54" y="0"/>
                    <a:pt x="0" y="136"/>
                    <a:pt x="0" y="155"/>
                  </a:cubicBezTo>
                  <a:cubicBezTo>
                    <a:pt x="0" y="169"/>
                    <a:pt x="17" y="169"/>
                    <a:pt x="27" y="169"/>
                  </a:cubicBezTo>
                  <a:cubicBezTo>
                    <a:pt x="39" y="169"/>
                    <a:pt x="44" y="169"/>
                    <a:pt x="49" y="157"/>
                  </a:cubicBezTo>
                  <a:cubicBezTo>
                    <a:pt x="84" y="47"/>
                    <a:pt x="138" y="38"/>
                    <a:pt x="158" y="38"/>
                  </a:cubicBezTo>
                  <a:cubicBezTo>
                    <a:pt x="163" y="38"/>
                    <a:pt x="175" y="38"/>
                    <a:pt x="175" y="59"/>
                  </a:cubicBezTo>
                  <a:cubicBezTo>
                    <a:pt x="175" y="82"/>
                    <a:pt x="163" y="108"/>
                    <a:pt x="150" y="136"/>
                  </a:cubicBezTo>
                  <a:cubicBezTo>
                    <a:pt x="113" y="230"/>
                    <a:pt x="94" y="282"/>
                    <a:pt x="94" y="324"/>
                  </a:cubicBezTo>
                  <a:cubicBezTo>
                    <a:pt x="94" y="435"/>
                    <a:pt x="195" y="460"/>
                    <a:pt x="283" y="460"/>
                  </a:cubicBezTo>
                  <a:cubicBezTo>
                    <a:pt x="305" y="460"/>
                    <a:pt x="352" y="460"/>
                    <a:pt x="401" y="404"/>
                  </a:cubicBezTo>
                  <a:cubicBezTo>
                    <a:pt x="431" y="437"/>
                    <a:pt x="475" y="460"/>
                    <a:pt x="559" y="460"/>
                  </a:cubicBezTo>
                  <a:cubicBezTo>
                    <a:pt x="621" y="460"/>
                    <a:pt x="677" y="432"/>
                    <a:pt x="724" y="345"/>
                  </a:cubicBezTo>
                  <a:cubicBezTo>
                    <a:pt x="763" y="268"/>
                    <a:pt x="798" y="141"/>
                    <a:pt x="798" y="89"/>
                  </a:cubicBezTo>
                  <a:cubicBezTo>
                    <a:pt x="798" y="0"/>
                    <a:pt x="727" y="0"/>
                    <a:pt x="727" y="0"/>
                  </a:cubicBezTo>
                  <a:cubicBezTo>
                    <a:pt x="685" y="0"/>
                    <a:pt x="648" y="40"/>
                    <a:pt x="648" y="75"/>
                  </a:cubicBezTo>
                  <a:cubicBezTo>
                    <a:pt x="648" y="103"/>
                    <a:pt x="667" y="115"/>
                    <a:pt x="680" y="117"/>
                  </a:cubicBezTo>
                  <a:cubicBezTo>
                    <a:pt x="719" y="143"/>
                    <a:pt x="729" y="164"/>
                    <a:pt x="729" y="183"/>
                  </a:cubicBezTo>
                  <a:cubicBezTo>
                    <a:pt x="729" y="197"/>
                    <a:pt x="704" y="294"/>
                    <a:pt x="670" y="348"/>
                  </a:cubicBezTo>
                  <a:cubicBezTo>
                    <a:pt x="645" y="397"/>
                    <a:pt x="608" y="425"/>
                    <a:pt x="564" y="425"/>
                  </a:cubicBezTo>
                  <a:cubicBezTo>
                    <a:pt x="490" y="425"/>
                    <a:pt x="490" y="366"/>
                    <a:pt x="490" y="348"/>
                  </a:cubicBezTo>
                  <a:cubicBezTo>
                    <a:pt x="490" y="319"/>
                    <a:pt x="490" y="305"/>
                    <a:pt x="505" y="256"/>
                  </a:cubicBezTo>
                  <a:cubicBezTo>
                    <a:pt x="515" y="226"/>
                    <a:pt x="527" y="174"/>
                    <a:pt x="532" y="153"/>
                  </a:cubicBezTo>
                  <a:lnTo>
                    <a:pt x="547" y="9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211FB80-FF63-4218-B196-B273E28CA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" y="2167"/>
              <a:ext cx="43" cy="158"/>
            </a:xfrm>
            <a:custGeom>
              <a:avLst/>
              <a:gdLst>
                <a:gd name="T0" fmla="*/ 177 w 193"/>
                <a:gd name="T1" fmla="*/ 0 h 699"/>
                <a:gd name="T2" fmla="*/ 0 w 193"/>
                <a:gd name="T3" fmla="*/ 348 h 699"/>
                <a:gd name="T4" fmla="*/ 177 w 193"/>
                <a:gd name="T5" fmla="*/ 698 h 699"/>
                <a:gd name="T6" fmla="*/ 192 w 193"/>
                <a:gd name="T7" fmla="*/ 688 h 699"/>
                <a:gd name="T8" fmla="*/ 182 w 193"/>
                <a:gd name="T9" fmla="*/ 677 h 699"/>
                <a:gd name="T10" fmla="*/ 49 w 193"/>
                <a:gd name="T11" fmla="*/ 348 h 699"/>
                <a:gd name="T12" fmla="*/ 187 w 193"/>
                <a:gd name="T13" fmla="*/ 16 h 699"/>
                <a:gd name="T14" fmla="*/ 192 w 193"/>
                <a:gd name="T15" fmla="*/ 9 h 699"/>
                <a:gd name="T16" fmla="*/ 177 w 193"/>
                <a:gd name="T17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699">
                  <a:moveTo>
                    <a:pt x="177" y="0"/>
                  </a:moveTo>
                  <a:cubicBezTo>
                    <a:pt x="39" y="94"/>
                    <a:pt x="0" y="242"/>
                    <a:pt x="0" y="348"/>
                  </a:cubicBezTo>
                  <a:cubicBezTo>
                    <a:pt x="0" y="446"/>
                    <a:pt x="30" y="599"/>
                    <a:pt x="177" y="698"/>
                  </a:cubicBezTo>
                  <a:cubicBezTo>
                    <a:pt x="182" y="698"/>
                    <a:pt x="192" y="698"/>
                    <a:pt x="192" y="688"/>
                  </a:cubicBezTo>
                  <a:cubicBezTo>
                    <a:pt x="192" y="686"/>
                    <a:pt x="190" y="684"/>
                    <a:pt x="182" y="677"/>
                  </a:cubicBezTo>
                  <a:cubicBezTo>
                    <a:pt x="86" y="594"/>
                    <a:pt x="49" y="475"/>
                    <a:pt x="49" y="348"/>
                  </a:cubicBezTo>
                  <a:cubicBezTo>
                    <a:pt x="49" y="160"/>
                    <a:pt x="123" y="68"/>
                    <a:pt x="187" y="16"/>
                  </a:cubicBezTo>
                  <a:cubicBezTo>
                    <a:pt x="190" y="14"/>
                    <a:pt x="192" y="12"/>
                    <a:pt x="192" y="9"/>
                  </a:cubicBezTo>
                  <a:cubicBezTo>
                    <a:pt x="192" y="0"/>
                    <a:pt x="182" y="0"/>
                    <a:pt x="17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88B56FF-43CA-427A-A27C-6E86A0F58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" y="2187"/>
              <a:ext cx="56" cy="100"/>
            </a:xfrm>
            <a:custGeom>
              <a:avLst/>
              <a:gdLst>
                <a:gd name="T0" fmla="*/ 148 w 250"/>
                <a:gd name="T1" fmla="*/ 160 h 445"/>
                <a:gd name="T2" fmla="*/ 224 w 250"/>
                <a:gd name="T3" fmla="*/ 160 h 445"/>
                <a:gd name="T4" fmla="*/ 249 w 250"/>
                <a:gd name="T5" fmla="*/ 143 h 445"/>
                <a:gd name="T6" fmla="*/ 227 w 250"/>
                <a:gd name="T7" fmla="*/ 136 h 445"/>
                <a:gd name="T8" fmla="*/ 158 w 250"/>
                <a:gd name="T9" fmla="*/ 136 h 445"/>
                <a:gd name="T10" fmla="*/ 182 w 250"/>
                <a:gd name="T11" fmla="*/ 31 h 445"/>
                <a:gd name="T12" fmla="*/ 187 w 250"/>
                <a:gd name="T13" fmla="*/ 23 h 445"/>
                <a:gd name="T14" fmla="*/ 160 w 250"/>
                <a:gd name="T15" fmla="*/ 0 h 445"/>
                <a:gd name="T16" fmla="*/ 123 w 250"/>
                <a:gd name="T17" fmla="*/ 28 h 445"/>
                <a:gd name="T18" fmla="*/ 101 w 250"/>
                <a:gd name="T19" fmla="*/ 136 h 445"/>
                <a:gd name="T20" fmla="*/ 25 w 250"/>
                <a:gd name="T21" fmla="*/ 136 h 445"/>
                <a:gd name="T22" fmla="*/ 0 w 250"/>
                <a:gd name="T23" fmla="*/ 153 h 445"/>
                <a:gd name="T24" fmla="*/ 20 w 250"/>
                <a:gd name="T25" fmla="*/ 160 h 445"/>
                <a:gd name="T26" fmla="*/ 91 w 250"/>
                <a:gd name="T27" fmla="*/ 160 h 445"/>
                <a:gd name="T28" fmla="*/ 47 w 250"/>
                <a:gd name="T29" fmla="*/ 324 h 445"/>
                <a:gd name="T30" fmla="*/ 39 w 250"/>
                <a:gd name="T31" fmla="*/ 378 h 445"/>
                <a:gd name="T32" fmla="*/ 116 w 250"/>
                <a:gd name="T33" fmla="*/ 444 h 445"/>
                <a:gd name="T34" fmla="*/ 241 w 250"/>
                <a:gd name="T35" fmla="*/ 336 h 445"/>
                <a:gd name="T36" fmla="*/ 232 w 250"/>
                <a:gd name="T37" fmla="*/ 327 h 445"/>
                <a:gd name="T38" fmla="*/ 219 w 250"/>
                <a:gd name="T39" fmla="*/ 341 h 445"/>
                <a:gd name="T40" fmla="*/ 118 w 250"/>
                <a:gd name="T41" fmla="*/ 425 h 445"/>
                <a:gd name="T42" fmla="*/ 91 w 250"/>
                <a:gd name="T43" fmla="*/ 390 h 445"/>
                <a:gd name="T44" fmla="*/ 99 w 250"/>
                <a:gd name="T45" fmla="*/ 362 h 445"/>
                <a:gd name="T46" fmla="*/ 148 w 250"/>
                <a:gd name="T47" fmla="*/ 16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0" h="445">
                  <a:moveTo>
                    <a:pt x="148" y="160"/>
                  </a:moveTo>
                  <a:lnTo>
                    <a:pt x="224" y="160"/>
                  </a:lnTo>
                  <a:cubicBezTo>
                    <a:pt x="239" y="160"/>
                    <a:pt x="249" y="160"/>
                    <a:pt x="249" y="143"/>
                  </a:cubicBezTo>
                  <a:cubicBezTo>
                    <a:pt x="249" y="136"/>
                    <a:pt x="239" y="136"/>
                    <a:pt x="227" y="136"/>
                  </a:cubicBezTo>
                  <a:lnTo>
                    <a:pt x="158" y="136"/>
                  </a:lnTo>
                  <a:lnTo>
                    <a:pt x="182" y="31"/>
                  </a:lnTo>
                  <a:cubicBezTo>
                    <a:pt x="182" y="28"/>
                    <a:pt x="187" y="26"/>
                    <a:pt x="187" y="23"/>
                  </a:cubicBezTo>
                  <a:cubicBezTo>
                    <a:pt x="187" y="9"/>
                    <a:pt x="175" y="0"/>
                    <a:pt x="160" y="0"/>
                  </a:cubicBezTo>
                  <a:cubicBezTo>
                    <a:pt x="143" y="0"/>
                    <a:pt x="133" y="12"/>
                    <a:pt x="123" y="28"/>
                  </a:cubicBezTo>
                  <a:cubicBezTo>
                    <a:pt x="121" y="47"/>
                    <a:pt x="131" y="14"/>
                    <a:pt x="101" y="136"/>
                  </a:cubicBezTo>
                  <a:lnTo>
                    <a:pt x="25" y="136"/>
                  </a:lnTo>
                  <a:cubicBezTo>
                    <a:pt x="10" y="136"/>
                    <a:pt x="0" y="136"/>
                    <a:pt x="0" y="153"/>
                  </a:cubicBezTo>
                  <a:cubicBezTo>
                    <a:pt x="0" y="160"/>
                    <a:pt x="10" y="160"/>
                    <a:pt x="20" y="160"/>
                  </a:cubicBezTo>
                  <a:lnTo>
                    <a:pt x="91" y="160"/>
                  </a:lnTo>
                  <a:lnTo>
                    <a:pt x="47" y="324"/>
                  </a:lnTo>
                  <a:cubicBezTo>
                    <a:pt x="44" y="345"/>
                    <a:pt x="39" y="369"/>
                    <a:pt x="39" y="378"/>
                  </a:cubicBezTo>
                  <a:cubicBezTo>
                    <a:pt x="39" y="418"/>
                    <a:pt x="74" y="444"/>
                    <a:pt x="116" y="444"/>
                  </a:cubicBezTo>
                  <a:cubicBezTo>
                    <a:pt x="197" y="444"/>
                    <a:pt x="241" y="348"/>
                    <a:pt x="241" y="336"/>
                  </a:cubicBezTo>
                  <a:cubicBezTo>
                    <a:pt x="241" y="327"/>
                    <a:pt x="234" y="327"/>
                    <a:pt x="232" y="327"/>
                  </a:cubicBezTo>
                  <a:cubicBezTo>
                    <a:pt x="222" y="327"/>
                    <a:pt x="222" y="331"/>
                    <a:pt x="219" y="341"/>
                  </a:cubicBezTo>
                  <a:cubicBezTo>
                    <a:pt x="195" y="383"/>
                    <a:pt x="160" y="425"/>
                    <a:pt x="118" y="425"/>
                  </a:cubicBezTo>
                  <a:cubicBezTo>
                    <a:pt x="101" y="425"/>
                    <a:pt x="91" y="416"/>
                    <a:pt x="91" y="390"/>
                  </a:cubicBezTo>
                  <a:cubicBezTo>
                    <a:pt x="91" y="381"/>
                    <a:pt x="94" y="369"/>
                    <a:pt x="99" y="362"/>
                  </a:cubicBezTo>
                  <a:lnTo>
                    <a:pt x="148" y="16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038304E-4447-4952-BF5E-F5779690C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2" y="2167"/>
              <a:ext cx="43" cy="158"/>
            </a:xfrm>
            <a:custGeom>
              <a:avLst/>
              <a:gdLst>
                <a:gd name="T0" fmla="*/ 15 w 193"/>
                <a:gd name="T1" fmla="*/ 0 h 699"/>
                <a:gd name="T2" fmla="*/ 0 w 193"/>
                <a:gd name="T3" fmla="*/ 9 h 699"/>
                <a:gd name="T4" fmla="*/ 5 w 193"/>
                <a:gd name="T5" fmla="*/ 16 h 699"/>
                <a:gd name="T6" fmla="*/ 138 w 193"/>
                <a:gd name="T7" fmla="*/ 348 h 699"/>
                <a:gd name="T8" fmla="*/ 15 w 193"/>
                <a:gd name="T9" fmla="*/ 672 h 699"/>
                <a:gd name="T10" fmla="*/ 0 w 193"/>
                <a:gd name="T11" fmla="*/ 688 h 699"/>
                <a:gd name="T12" fmla="*/ 10 w 193"/>
                <a:gd name="T13" fmla="*/ 698 h 699"/>
                <a:gd name="T14" fmla="*/ 135 w 193"/>
                <a:gd name="T15" fmla="*/ 561 h 699"/>
                <a:gd name="T16" fmla="*/ 192 w 193"/>
                <a:gd name="T17" fmla="*/ 348 h 699"/>
                <a:gd name="T18" fmla="*/ 15 w 193"/>
                <a:gd name="T19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699">
                  <a:moveTo>
                    <a:pt x="15" y="0"/>
                  </a:moveTo>
                  <a:cubicBezTo>
                    <a:pt x="10" y="0"/>
                    <a:pt x="0" y="0"/>
                    <a:pt x="0" y="9"/>
                  </a:cubicBezTo>
                  <a:cubicBezTo>
                    <a:pt x="0" y="12"/>
                    <a:pt x="2" y="14"/>
                    <a:pt x="5" y="16"/>
                  </a:cubicBezTo>
                  <a:cubicBezTo>
                    <a:pt x="71" y="73"/>
                    <a:pt x="138" y="167"/>
                    <a:pt x="138" y="348"/>
                  </a:cubicBezTo>
                  <a:cubicBezTo>
                    <a:pt x="138" y="493"/>
                    <a:pt x="91" y="604"/>
                    <a:pt x="15" y="672"/>
                  </a:cubicBezTo>
                  <a:cubicBezTo>
                    <a:pt x="0" y="686"/>
                    <a:pt x="0" y="686"/>
                    <a:pt x="0" y="688"/>
                  </a:cubicBezTo>
                  <a:cubicBezTo>
                    <a:pt x="0" y="691"/>
                    <a:pt x="2" y="698"/>
                    <a:pt x="10" y="698"/>
                  </a:cubicBezTo>
                  <a:cubicBezTo>
                    <a:pt x="17" y="698"/>
                    <a:pt x="89" y="651"/>
                    <a:pt x="135" y="561"/>
                  </a:cubicBezTo>
                  <a:cubicBezTo>
                    <a:pt x="172" y="505"/>
                    <a:pt x="192" y="430"/>
                    <a:pt x="192" y="348"/>
                  </a:cubicBezTo>
                  <a:cubicBezTo>
                    <a:pt x="192" y="251"/>
                    <a:pt x="160" y="96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3">
            <a:extLst>
              <a:ext uri="{FF2B5EF4-FFF2-40B4-BE49-F238E27FC236}">
                <a16:creationId xmlns:a16="http://schemas.microsoft.com/office/drawing/2014/main" id="{25709140-2C14-4687-AFA5-23F65202AE3F}"/>
              </a:ext>
            </a:extLst>
          </p:cNvPr>
          <p:cNvGrpSpPr>
            <a:grpSpLocks/>
          </p:cNvGrpSpPr>
          <p:nvPr/>
        </p:nvGrpSpPr>
        <p:grpSpPr bwMode="auto">
          <a:xfrm>
            <a:off x="7049930" y="2562462"/>
            <a:ext cx="541734" cy="253604"/>
            <a:chOff x="3855" y="1610"/>
            <a:chExt cx="455" cy="213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32B902-4DB0-4D5D-93FB-B4FF9F3E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611"/>
              <a:ext cx="455" cy="210"/>
            </a:xfrm>
            <a:custGeom>
              <a:avLst/>
              <a:gdLst>
                <a:gd name="T0" fmla="*/ 1005 w 2011"/>
                <a:gd name="T1" fmla="*/ 930 h 931"/>
                <a:gd name="T2" fmla="*/ 0 w 2011"/>
                <a:gd name="T3" fmla="*/ 930 h 931"/>
                <a:gd name="T4" fmla="*/ 0 w 2011"/>
                <a:gd name="T5" fmla="*/ 0 h 931"/>
                <a:gd name="T6" fmla="*/ 2010 w 2011"/>
                <a:gd name="T7" fmla="*/ 0 h 931"/>
                <a:gd name="T8" fmla="*/ 2010 w 2011"/>
                <a:gd name="T9" fmla="*/ 930 h 931"/>
                <a:gd name="T10" fmla="*/ 1005 w 2011"/>
                <a:gd name="T11" fmla="*/ 93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1" h="931">
                  <a:moveTo>
                    <a:pt x="1005" y="930"/>
                  </a:moveTo>
                  <a:lnTo>
                    <a:pt x="0" y="930"/>
                  </a:lnTo>
                  <a:lnTo>
                    <a:pt x="0" y="0"/>
                  </a:lnTo>
                  <a:lnTo>
                    <a:pt x="2010" y="0"/>
                  </a:lnTo>
                  <a:lnTo>
                    <a:pt x="2010" y="930"/>
                  </a:lnTo>
                  <a:lnTo>
                    <a:pt x="1005" y="93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88ADC0-AE58-4277-A87A-1C8758E56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1719"/>
              <a:ext cx="89" cy="104"/>
            </a:xfrm>
            <a:custGeom>
              <a:avLst/>
              <a:gdLst>
                <a:gd name="T0" fmla="*/ 158 w 396"/>
                <a:gd name="T1" fmla="*/ 110 h 461"/>
                <a:gd name="T2" fmla="*/ 192 w 396"/>
                <a:gd name="T3" fmla="*/ 110 h 461"/>
                <a:gd name="T4" fmla="*/ 294 w 396"/>
                <a:gd name="T5" fmla="*/ 103 h 461"/>
                <a:gd name="T6" fmla="*/ 179 w 396"/>
                <a:gd name="T7" fmla="*/ 221 h 461"/>
                <a:gd name="T8" fmla="*/ 0 w 396"/>
                <a:gd name="T9" fmla="*/ 446 h 461"/>
                <a:gd name="T10" fmla="*/ 19 w 396"/>
                <a:gd name="T11" fmla="*/ 460 h 461"/>
                <a:gd name="T12" fmla="*/ 38 w 396"/>
                <a:gd name="T13" fmla="*/ 449 h 461"/>
                <a:gd name="T14" fmla="*/ 109 w 396"/>
                <a:gd name="T15" fmla="*/ 392 h 461"/>
                <a:gd name="T16" fmla="*/ 160 w 396"/>
                <a:gd name="T17" fmla="*/ 418 h 461"/>
                <a:gd name="T18" fmla="*/ 235 w 396"/>
                <a:gd name="T19" fmla="*/ 460 h 461"/>
                <a:gd name="T20" fmla="*/ 384 w 396"/>
                <a:gd name="T21" fmla="*/ 298 h 461"/>
                <a:gd name="T22" fmla="*/ 363 w 396"/>
                <a:gd name="T23" fmla="*/ 284 h 461"/>
                <a:gd name="T24" fmla="*/ 348 w 396"/>
                <a:gd name="T25" fmla="*/ 294 h 461"/>
                <a:gd name="T26" fmla="*/ 279 w 396"/>
                <a:gd name="T27" fmla="*/ 348 h 461"/>
                <a:gd name="T28" fmla="*/ 102 w 396"/>
                <a:gd name="T29" fmla="*/ 359 h 461"/>
                <a:gd name="T30" fmla="*/ 216 w 396"/>
                <a:gd name="T31" fmla="*/ 237 h 461"/>
                <a:gd name="T32" fmla="*/ 395 w 396"/>
                <a:gd name="T33" fmla="*/ 14 h 461"/>
                <a:gd name="T34" fmla="*/ 376 w 396"/>
                <a:gd name="T35" fmla="*/ 0 h 461"/>
                <a:gd name="T36" fmla="*/ 359 w 396"/>
                <a:gd name="T37" fmla="*/ 9 h 461"/>
                <a:gd name="T38" fmla="*/ 305 w 396"/>
                <a:gd name="T39" fmla="*/ 68 h 461"/>
                <a:gd name="T40" fmla="*/ 248 w 396"/>
                <a:gd name="T41" fmla="*/ 38 h 461"/>
                <a:gd name="T42" fmla="*/ 181 w 396"/>
                <a:gd name="T43" fmla="*/ 0 h 461"/>
                <a:gd name="T44" fmla="*/ 66 w 396"/>
                <a:gd name="T45" fmla="*/ 117 h 461"/>
                <a:gd name="T46" fmla="*/ 83 w 396"/>
                <a:gd name="T47" fmla="*/ 132 h 461"/>
                <a:gd name="T48" fmla="*/ 102 w 396"/>
                <a:gd name="T49" fmla="*/ 117 h 461"/>
                <a:gd name="T50" fmla="*/ 143 w 396"/>
                <a:gd name="T51" fmla="*/ 110 h 461"/>
                <a:gd name="T52" fmla="*/ 158 w 396"/>
                <a:gd name="T53" fmla="*/ 11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461">
                  <a:moveTo>
                    <a:pt x="158" y="110"/>
                  </a:moveTo>
                  <a:cubicBezTo>
                    <a:pt x="169" y="110"/>
                    <a:pt x="181" y="110"/>
                    <a:pt x="192" y="110"/>
                  </a:cubicBezTo>
                  <a:cubicBezTo>
                    <a:pt x="224" y="108"/>
                    <a:pt x="262" y="103"/>
                    <a:pt x="294" y="103"/>
                  </a:cubicBezTo>
                  <a:cubicBezTo>
                    <a:pt x="271" y="129"/>
                    <a:pt x="258" y="146"/>
                    <a:pt x="179" y="221"/>
                  </a:cubicBezTo>
                  <a:cubicBezTo>
                    <a:pt x="19" y="376"/>
                    <a:pt x="0" y="439"/>
                    <a:pt x="0" y="446"/>
                  </a:cubicBezTo>
                  <a:cubicBezTo>
                    <a:pt x="0" y="460"/>
                    <a:pt x="11" y="460"/>
                    <a:pt x="19" y="460"/>
                  </a:cubicBezTo>
                  <a:cubicBezTo>
                    <a:pt x="32" y="460"/>
                    <a:pt x="32" y="460"/>
                    <a:pt x="38" y="449"/>
                  </a:cubicBezTo>
                  <a:cubicBezTo>
                    <a:pt x="68" y="397"/>
                    <a:pt x="94" y="392"/>
                    <a:pt x="109" y="392"/>
                  </a:cubicBezTo>
                  <a:cubicBezTo>
                    <a:pt x="132" y="392"/>
                    <a:pt x="149" y="409"/>
                    <a:pt x="160" y="418"/>
                  </a:cubicBezTo>
                  <a:cubicBezTo>
                    <a:pt x="184" y="439"/>
                    <a:pt x="203" y="460"/>
                    <a:pt x="235" y="460"/>
                  </a:cubicBezTo>
                  <a:cubicBezTo>
                    <a:pt x="326" y="460"/>
                    <a:pt x="384" y="336"/>
                    <a:pt x="384" y="298"/>
                  </a:cubicBezTo>
                  <a:cubicBezTo>
                    <a:pt x="384" y="284"/>
                    <a:pt x="369" y="284"/>
                    <a:pt x="363" y="284"/>
                  </a:cubicBezTo>
                  <a:cubicBezTo>
                    <a:pt x="358" y="284"/>
                    <a:pt x="348" y="284"/>
                    <a:pt x="348" y="294"/>
                  </a:cubicBezTo>
                  <a:cubicBezTo>
                    <a:pt x="339" y="312"/>
                    <a:pt x="331" y="338"/>
                    <a:pt x="279" y="348"/>
                  </a:cubicBezTo>
                  <a:cubicBezTo>
                    <a:pt x="273" y="348"/>
                    <a:pt x="117" y="355"/>
                    <a:pt x="102" y="359"/>
                  </a:cubicBezTo>
                  <a:cubicBezTo>
                    <a:pt x="122" y="331"/>
                    <a:pt x="136" y="312"/>
                    <a:pt x="216" y="237"/>
                  </a:cubicBezTo>
                  <a:cubicBezTo>
                    <a:pt x="376" y="85"/>
                    <a:pt x="395" y="16"/>
                    <a:pt x="395" y="14"/>
                  </a:cubicBezTo>
                  <a:cubicBezTo>
                    <a:pt x="395" y="0"/>
                    <a:pt x="384" y="0"/>
                    <a:pt x="376" y="0"/>
                  </a:cubicBezTo>
                  <a:cubicBezTo>
                    <a:pt x="365" y="0"/>
                    <a:pt x="363" y="0"/>
                    <a:pt x="359" y="9"/>
                  </a:cubicBezTo>
                  <a:cubicBezTo>
                    <a:pt x="339" y="45"/>
                    <a:pt x="326" y="68"/>
                    <a:pt x="305" y="68"/>
                  </a:cubicBezTo>
                  <a:cubicBezTo>
                    <a:pt x="284" y="68"/>
                    <a:pt x="267" y="52"/>
                    <a:pt x="248" y="38"/>
                  </a:cubicBezTo>
                  <a:cubicBezTo>
                    <a:pt x="230" y="16"/>
                    <a:pt x="211" y="0"/>
                    <a:pt x="181" y="0"/>
                  </a:cubicBezTo>
                  <a:cubicBezTo>
                    <a:pt x="111" y="0"/>
                    <a:pt x="66" y="87"/>
                    <a:pt x="66" y="117"/>
                  </a:cubicBezTo>
                  <a:cubicBezTo>
                    <a:pt x="66" y="132"/>
                    <a:pt x="77" y="132"/>
                    <a:pt x="83" y="132"/>
                  </a:cubicBezTo>
                  <a:cubicBezTo>
                    <a:pt x="90" y="132"/>
                    <a:pt x="100" y="132"/>
                    <a:pt x="102" y="117"/>
                  </a:cubicBezTo>
                  <a:cubicBezTo>
                    <a:pt x="113" y="113"/>
                    <a:pt x="120" y="113"/>
                    <a:pt x="143" y="110"/>
                  </a:cubicBezTo>
                  <a:lnTo>
                    <a:pt x="158" y="1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8892734-D69F-4636-BDE0-E876D95FA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" y="1610"/>
              <a:ext cx="33" cy="158"/>
            </a:xfrm>
            <a:custGeom>
              <a:avLst/>
              <a:gdLst>
                <a:gd name="T0" fmla="*/ 136 w 148"/>
                <a:gd name="T1" fmla="*/ 0 h 699"/>
                <a:gd name="T2" fmla="*/ 0 w 148"/>
                <a:gd name="T3" fmla="*/ 348 h 699"/>
                <a:gd name="T4" fmla="*/ 136 w 148"/>
                <a:gd name="T5" fmla="*/ 698 h 699"/>
                <a:gd name="T6" fmla="*/ 147 w 148"/>
                <a:gd name="T7" fmla="*/ 688 h 699"/>
                <a:gd name="T8" fmla="*/ 139 w 148"/>
                <a:gd name="T9" fmla="*/ 677 h 699"/>
                <a:gd name="T10" fmla="*/ 38 w 148"/>
                <a:gd name="T11" fmla="*/ 348 h 699"/>
                <a:gd name="T12" fmla="*/ 143 w 148"/>
                <a:gd name="T13" fmla="*/ 16 h 699"/>
                <a:gd name="T14" fmla="*/ 147 w 148"/>
                <a:gd name="T15" fmla="*/ 9 h 699"/>
                <a:gd name="T16" fmla="*/ 136 w 148"/>
                <a:gd name="T17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699">
                  <a:moveTo>
                    <a:pt x="136" y="0"/>
                  </a:moveTo>
                  <a:cubicBezTo>
                    <a:pt x="30" y="94"/>
                    <a:pt x="0" y="242"/>
                    <a:pt x="0" y="348"/>
                  </a:cubicBezTo>
                  <a:cubicBezTo>
                    <a:pt x="0" y="446"/>
                    <a:pt x="23" y="599"/>
                    <a:pt x="136" y="698"/>
                  </a:cubicBezTo>
                  <a:cubicBezTo>
                    <a:pt x="139" y="698"/>
                    <a:pt x="147" y="698"/>
                    <a:pt x="147" y="688"/>
                  </a:cubicBezTo>
                  <a:cubicBezTo>
                    <a:pt x="147" y="686"/>
                    <a:pt x="145" y="684"/>
                    <a:pt x="139" y="677"/>
                  </a:cubicBezTo>
                  <a:cubicBezTo>
                    <a:pt x="66" y="594"/>
                    <a:pt x="38" y="475"/>
                    <a:pt x="38" y="348"/>
                  </a:cubicBezTo>
                  <a:cubicBezTo>
                    <a:pt x="38" y="160"/>
                    <a:pt x="94" y="68"/>
                    <a:pt x="143" y="16"/>
                  </a:cubicBezTo>
                  <a:cubicBezTo>
                    <a:pt x="145" y="14"/>
                    <a:pt x="147" y="12"/>
                    <a:pt x="147" y="9"/>
                  </a:cubicBezTo>
                  <a:cubicBezTo>
                    <a:pt x="147" y="0"/>
                    <a:pt x="139" y="0"/>
                    <a:pt x="13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D975529-92BF-4E8C-A04C-794ACA048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" y="1630"/>
              <a:ext cx="42" cy="100"/>
            </a:xfrm>
            <a:custGeom>
              <a:avLst/>
              <a:gdLst>
                <a:gd name="T0" fmla="*/ 113 w 191"/>
                <a:gd name="T1" fmla="*/ 160 h 445"/>
                <a:gd name="T2" fmla="*/ 171 w 191"/>
                <a:gd name="T3" fmla="*/ 160 h 445"/>
                <a:gd name="T4" fmla="*/ 190 w 191"/>
                <a:gd name="T5" fmla="*/ 143 h 445"/>
                <a:gd name="T6" fmla="*/ 173 w 191"/>
                <a:gd name="T7" fmla="*/ 136 h 445"/>
                <a:gd name="T8" fmla="*/ 120 w 191"/>
                <a:gd name="T9" fmla="*/ 136 h 445"/>
                <a:gd name="T10" fmla="*/ 139 w 191"/>
                <a:gd name="T11" fmla="*/ 31 h 445"/>
                <a:gd name="T12" fmla="*/ 143 w 191"/>
                <a:gd name="T13" fmla="*/ 23 h 445"/>
                <a:gd name="T14" fmla="*/ 122 w 191"/>
                <a:gd name="T15" fmla="*/ 0 h 445"/>
                <a:gd name="T16" fmla="*/ 94 w 191"/>
                <a:gd name="T17" fmla="*/ 28 h 445"/>
                <a:gd name="T18" fmla="*/ 77 w 191"/>
                <a:gd name="T19" fmla="*/ 136 h 445"/>
                <a:gd name="T20" fmla="*/ 19 w 191"/>
                <a:gd name="T21" fmla="*/ 136 h 445"/>
                <a:gd name="T22" fmla="*/ 0 w 191"/>
                <a:gd name="T23" fmla="*/ 153 h 445"/>
                <a:gd name="T24" fmla="*/ 15 w 191"/>
                <a:gd name="T25" fmla="*/ 160 h 445"/>
                <a:gd name="T26" fmla="*/ 70 w 191"/>
                <a:gd name="T27" fmla="*/ 160 h 445"/>
                <a:gd name="T28" fmla="*/ 36 w 191"/>
                <a:gd name="T29" fmla="*/ 324 h 445"/>
                <a:gd name="T30" fmla="*/ 30 w 191"/>
                <a:gd name="T31" fmla="*/ 378 h 445"/>
                <a:gd name="T32" fmla="*/ 88 w 191"/>
                <a:gd name="T33" fmla="*/ 444 h 445"/>
                <a:gd name="T34" fmla="*/ 184 w 191"/>
                <a:gd name="T35" fmla="*/ 336 h 445"/>
                <a:gd name="T36" fmla="*/ 177 w 191"/>
                <a:gd name="T37" fmla="*/ 327 h 445"/>
                <a:gd name="T38" fmla="*/ 168 w 191"/>
                <a:gd name="T39" fmla="*/ 341 h 445"/>
                <a:gd name="T40" fmla="*/ 90 w 191"/>
                <a:gd name="T41" fmla="*/ 425 h 445"/>
                <a:gd name="T42" fmla="*/ 70 w 191"/>
                <a:gd name="T43" fmla="*/ 390 h 445"/>
                <a:gd name="T44" fmla="*/ 75 w 191"/>
                <a:gd name="T45" fmla="*/ 362 h 445"/>
                <a:gd name="T46" fmla="*/ 113 w 191"/>
                <a:gd name="T47" fmla="*/ 16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445">
                  <a:moveTo>
                    <a:pt x="113" y="160"/>
                  </a:moveTo>
                  <a:lnTo>
                    <a:pt x="171" y="160"/>
                  </a:lnTo>
                  <a:cubicBezTo>
                    <a:pt x="183" y="160"/>
                    <a:pt x="190" y="160"/>
                    <a:pt x="190" y="143"/>
                  </a:cubicBezTo>
                  <a:cubicBezTo>
                    <a:pt x="190" y="136"/>
                    <a:pt x="183" y="136"/>
                    <a:pt x="173" y="136"/>
                  </a:cubicBezTo>
                  <a:lnTo>
                    <a:pt x="120" y="136"/>
                  </a:lnTo>
                  <a:lnTo>
                    <a:pt x="139" y="31"/>
                  </a:lnTo>
                  <a:cubicBezTo>
                    <a:pt x="139" y="28"/>
                    <a:pt x="143" y="26"/>
                    <a:pt x="143" y="23"/>
                  </a:cubicBezTo>
                  <a:cubicBezTo>
                    <a:pt x="143" y="9"/>
                    <a:pt x="134" y="0"/>
                    <a:pt x="122" y="0"/>
                  </a:cubicBezTo>
                  <a:cubicBezTo>
                    <a:pt x="109" y="0"/>
                    <a:pt x="102" y="12"/>
                    <a:pt x="94" y="28"/>
                  </a:cubicBezTo>
                  <a:cubicBezTo>
                    <a:pt x="92" y="47"/>
                    <a:pt x="100" y="14"/>
                    <a:pt x="77" y="136"/>
                  </a:cubicBezTo>
                  <a:lnTo>
                    <a:pt x="19" y="136"/>
                  </a:lnTo>
                  <a:cubicBezTo>
                    <a:pt x="8" y="136"/>
                    <a:pt x="0" y="136"/>
                    <a:pt x="0" y="153"/>
                  </a:cubicBezTo>
                  <a:cubicBezTo>
                    <a:pt x="0" y="160"/>
                    <a:pt x="8" y="160"/>
                    <a:pt x="15" y="160"/>
                  </a:cubicBezTo>
                  <a:lnTo>
                    <a:pt x="70" y="160"/>
                  </a:lnTo>
                  <a:lnTo>
                    <a:pt x="36" y="324"/>
                  </a:lnTo>
                  <a:cubicBezTo>
                    <a:pt x="34" y="345"/>
                    <a:pt x="30" y="369"/>
                    <a:pt x="30" y="378"/>
                  </a:cubicBezTo>
                  <a:cubicBezTo>
                    <a:pt x="30" y="418"/>
                    <a:pt x="56" y="444"/>
                    <a:pt x="88" y="444"/>
                  </a:cubicBezTo>
                  <a:cubicBezTo>
                    <a:pt x="151" y="444"/>
                    <a:pt x="184" y="348"/>
                    <a:pt x="184" y="336"/>
                  </a:cubicBezTo>
                  <a:cubicBezTo>
                    <a:pt x="184" y="327"/>
                    <a:pt x="179" y="327"/>
                    <a:pt x="177" y="327"/>
                  </a:cubicBezTo>
                  <a:cubicBezTo>
                    <a:pt x="169" y="327"/>
                    <a:pt x="169" y="331"/>
                    <a:pt x="168" y="341"/>
                  </a:cubicBezTo>
                  <a:cubicBezTo>
                    <a:pt x="149" y="383"/>
                    <a:pt x="122" y="425"/>
                    <a:pt x="90" y="425"/>
                  </a:cubicBezTo>
                  <a:cubicBezTo>
                    <a:pt x="77" y="425"/>
                    <a:pt x="70" y="416"/>
                    <a:pt x="70" y="390"/>
                  </a:cubicBezTo>
                  <a:cubicBezTo>
                    <a:pt x="70" y="381"/>
                    <a:pt x="72" y="369"/>
                    <a:pt x="75" y="362"/>
                  </a:cubicBezTo>
                  <a:lnTo>
                    <a:pt x="113" y="16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4AEF1B5-71D3-42B2-ADE8-752C58C96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" y="1630"/>
              <a:ext cx="92" cy="116"/>
            </a:xfrm>
            <a:custGeom>
              <a:avLst/>
              <a:gdLst>
                <a:gd name="T0" fmla="*/ 218 w 411"/>
                <a:gd name="T1" fmla="*/ 275 h 518"/>
                <a:gd name="T2" fmla="*/ 391 w 411"/>
                <a:gd name="T3" fmla="*/ 275 h 518"/>
                <a:gd name="T4" fmla="*/ 410 w 411"/>
                <a:gd name="T5" fmla="*/ 256 h 518"/>
                <a:gd name="T6" fmla="*/ 391 w 411"/>
                <a:gd name="T7" fmla="*/ 240 h 518"/>
                <a:gd name="T8" fmla="*/ 218 w 411"/>
                <a:gd name="T9" fmla="*/ 240 h 518"/>
                <a:gd name="T10" fmla="*/ 218 w 411"/>
                <a:gd name="T11" fmla="*/ 26 h 518"/>
                <a:gd name="T12" fmla="*/ 205 w 411"/>
                <a:gd name="T13" fmla="*/ 0 h 518"/>
                <a:gd name="T14" fmla="*/ 192 w 411"/>
                <a:gd name="T15" fmla="*/ 26 h 518"/>
                <a:gd name="T16" fmla="*/ 192 w 411"/>
                <a:gd name="T17" fmla="*/ 240 h 518"/>
                <a:gd name="T18" fmla="*/ 21 w 411"/>
                <a:gd name="T19" fmla="*/ 240 h 518"/>
                <a:gd name="T20" fmla="*/ 0 w 411"/>
                <a:gd name="T21" fmla="*/ 256 h 518"/>
                <a:gd name="T22" fmla="*/ 21 w 411"/>
                <a:gd name="T23" fmla="*/ 275 h 518"/>
                <a:gd name="T24" fmla="*/ 192 w 411"/>
                <a:gd name="T25" fmla="*/ 275 h 518"/>
                <a:gd name="T26" fmla="*/ 192 w 411"/>
                <a:gd name="T27" fmla="*/ 489 h 518"/>
                <a:gd name="T28" fmla="*/ 205 w 411"/>
                <a:gd name="T29" fmla="*/ 517 h 518"/>
                <a:gd name="T30" fmla="*/ 218 w 411"/>
                <a:gd name="T31" fmla="*/ 489 h 518"/>
                <a:gd name="T32" fmla="*/ 218 w 411"/>
                <a:gd name="T33" fmla="*/ 27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518">
                  <a:moveTo>
                    <a:pt x="218" y="275"/>
                  </a:moveTo>
                  <a:lnTo>
                    <a:pt x="391" y="275"/>
                  </a:lnTo>
                  <a:cubicBezTo>
                    <a:pt x="397" y="275"/>
                    <a:pt x="410" y="275"/>
                    <a:pt x="410" y="256"/>
                  </a:cubicBezTo>
                  <a:cubicBezTo>
                    <a:pt x="410" y="240"/>
                    <a:pt x="397" y="240"/>
                    <a:pt x="391" y="240"/>
                  </a:cubicBezTo>
                  <a:lnTo>
                    <a:pt x="218" y="240"/>
                  </a:lnTo>
                  <a:lnTo>
                    <a:pt x="218" y="26"/>
                  </a:lnTo>
                  <a:cubicBezTo>
                    <a:pt x="218" y="16"/>
                    <a:pt x="218" y="0"/>
                    <a:pt x="205" y="0"/>
                  </a:cubicBezTo>
                  <a:cubicBezTo>
                    <a:pt x="192" y="0"/>
                    <a:pt x="192" y="16"/>
                    <a:pt x="192" y="26"/>
                  </a:cubicBezTo>
                  <a:lnTo>
                    <a:pt x="192" y="240"/>
                  </a:lnTo>
                  <a:lnTo>
                    <a:pt x="21" y="240"/>
                  </a:lnTo>
                  <a:cubicBezTo>
                    <a:pt x="13" y="240"/>
                    <a:pt x="0" y="240"/>
                    <a:pt x="0" y="256"/>
                  </a:cubicBezTo>
                  <a:cubicBezTo>
                    <a:pt x="0" y="275"/>
                    <a:pt x="13" y="275"/>
                    <a:pt x="21" y="275"/>
                  </a:cubicBezTo>
                  <a:lnTo>
                    <a:pt x="192" y="275"/>
                  </a:lnTo>
                  <a:lnTo>
                    <a:pt x="192" y="489"/>
                  </a:lnTo>
                  <a:cubicBezTo>
                    <a:pt x="192" y="496"/>
                    <a:pt x="192" y="517"/>
                    <a:pt x="205" y="517"/>
                  </a:cubicBezTo>
                  <a:cubicBezTo>
                    <a:pt x="218" y="517"/>
                    <a:pt x="218" y="500"/>
                    <a:pt x="218" y="489"/>
                  </a:cubicBezTo>
                  <a:lnTo>
                    <a:pt x="218" y="2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19718125-93EA-4841-AFBD-CAEC8667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7" y="1624"/>
              <a:ext cx="45" cy="104"/>
            </a:xfrm>
            <a:custGeom>
              <a:avLst/>
              <a:gdLst>
                <a:gd name="T0" fmla="*/ 126 w 204"/>
                <a:gd name="T1" fmla="*/ 19 h 464"/>
                <a:gd name="T2" fmla="*/ 111 w 204"/>
                <a:gd name="T3" fmla="*/ 0 h 464"/>
                <a:gd name="T4" fmla="*/ 0 w 204"/>
                <a:gd name="T5" fmla="*/ 45 h 464"/>
                <a:gd name="T6" fmla="*/ 0 w 204"/>
                <a:gd name="T7" fmla="*/ 70 h 464"/>
                <a:gd name="T8" fmla="*/ 81 w 204"/>
                <a:gd name="T9" fmla="*/ 52 h 464"/>
                <a:gd name="T10" fmla="*/ 81 w 204"/>
                <a:gd name="T11" fmla="*/ 406 h 464"/>
                <a:gd name="T12" fmla="*/ 24 w 204"/>
                <a:gd name="T13" fmla="*/ 437 h 464"/>
                <a:gd name="T14" fmla="*/ 4 w 204"/>
                <a:gd name="T15" fmla="*/ 437 h 464"/>
                <a:gd name="T16" fmla="*/ 4 w 204"/>
                <a:gd name="T17" fmla="*/ 463 h 464"/>
                <a:gd name="T18" fmla="*/ 104 w 204"/>
                <a:gd name="T19" fmla="*/ 460 h 464"/>
                <a:gd name="T20" fmla="*/ 203 w 204"/>
                <a:gd name="T21" fmla="*/ 463 h 464"/>
                <a:gd name="T22" fmla="*/ 203 w 204"/>
                <a:gd name="T23" fmla="*/ 437 h 464"/>
                <a:gd name="T24" fmla="*/ 183 w 204"/>
                <a:gd name="T25" fmla="*/ 437 h 464"/>
                <a:gd name="T26" fmla="*/ 126 w 204"/>
                <a:gd name="T27" fmla="*/ 406 h 464"/>
                <a:gd name="T28" fmla="*/ 126 w 204"/>
                <a:gd name="T29" fmla="*/ 19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" h="464">
                  <a:moveTo>
                    <a:pt x="126" y="19"/>
                  </a:moveTo>
                  <a:cubicBezTo>
                    <a:pt x="126" y="0"/>
                    <a:pt x="124" y="0"/>
                    <a:pt x="111" y="0"/>
                  </a:cubicBezTo>
                  <a:cubicBezTo>
                    <a:pt x="75" y="42"/>
                    <a:pt x="23" y="45"/>
                    <a:pt x="0" y="45"/>
                  </a:cubicBezTo>
                  <a:lnTo>
                    <a:pt x="0" y="70"/>
                  </a:lnTo>
                  <a:cubicBezTo>
                    <a:pt x="13" y="70"/>
                    <a:pt x="49" y="70"/>
                    <a:pt x="81" y="52"/>
                  </a:cubicBezTo>
                  <a:lnTo>
                    <a:pt x="81" y="406"/>
                  </a:lnTo>
                  <a:cubicBezTo>
                    <a:pt x="81" y="430"/>
                    <a:pt x="81" y="437"/>
                    <a:pt x="24" y="437"/>
                  </a:cubicBezTo>
                  <a:lnTo>
                    <a:pt x="4" y="437"/>
                  </a:lnTo>
                  <a:lnTo>
                    <a:pt x="4" y="463"/>
                  </a:lnTo>
                  <a:cubicBezTo>
                    <a:pt x="13" y="463"/>
                    <a:pt x="83" y="460"/>
                    <a:pt x="104" y="460"/>
                  </a:cubicBezTo>
                  <a:cubicBezTo>
                    <a:pt x="122" y="460"/>
                    <a:pt x="192" y="463"/>
                    <a:pt x="203" y="463"/>
                  </a:cubicBezTo>
                  <a:lnTo>
                    <a:pt x="203" y="437"/>
                  </a:lnTo>
                  <a:lnTo>
                    <a:pt x="183" y="437"/>
                  </a:lnTo>
                  <a:cubicBezTo>
                    <a:pt x="126" y="437"/>
                    <a:pt x="126" y="430"/>
                    <a:pt x="126" y="406"/>
                  </a:cubicBezTo>
                  <a:lnTo>
                    <a:pt x="126" y="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668C758-667E-4B94-96CD-802055C8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1610"/>
              <a:ext cx="33" cy="158"/>
            </a:xfrm>
            <a:custGeom>
              <a:avLst/>
              <a:gdLst>
                <a:gd name="T0" fmla="*/ 11 w 148"/>
                <a:gd name="T1" fmla="*/ 0 h 699"/>
                <a:gd name="T2" fmla="*/ 0 w 148"/>
                <a:gd name="T3" fmla="*/ 9 h 699"/>
                <a:gd name="T4" fmla="*/ 4 w 148"/>
                <a:gd name="T5" fmla="*/ 16 h 699"/>
                <a:gd name="T6" fmla="*/ 105 w 148"/>
                <a:gd name="T7" fmla="*/ 348 h 699"/>
                <a:gd name="T8" fmla="*/ 11 w 148"/>
                <a:gd name="T9" fmla="*/ 672 h 699"/>
                <a:gd name="T10" fmla="*/ 0 w 148"/>
                <a:gd name="T11" fmla="*/ 688 h 699"/>
                <a:gd name="T12" fmla="*/ 8 w 148"/>
                <a:gd name="T13" fmla="*/ 698 h 699"/>
                <a:gd name="T14" fmla="*/ 104 w 148"/>
                <a:gd name="T15" fmla="*/ 561 h 699"/>
                <a:gd name="T16" fmla="*/ 147 w 148"/>
                <a:gd name="T17" fmla="*/ 348 h 699"/>
                <a:gd name="T18" fmla="*/ 11 w 148"/>
                <a:gd name="T19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699">
                  <a:moveTo>
                    <a:pt x="11" y="0"/>
                  </a:moveTo>
                  <a:cubicBezTo>
                    <a:pt x="8" y="0"/>
                    <a:pt x="0" y="0"/>
                    <a:pt x="0" y="9"/>
                  </a:cubicBezTo>
                  <a:cubicBezTo>
                    <a:pt x="0" y="12"/>
                    <a:pt x="2" y="14"/>
                    <a:pt x="4" y="16"/>
                  </a:cubicBezTo>
                  <a:cubicBezTo>
                    <a:pt x="55" y="73"/>
                    <a:pt x="105" y="167"/>
                    <a:pt x="105" y="348"/>
                  </a:cubicBezTo>
                  <a:cubicBezTo>
                    <a:pt x="105" y="493"/>
                    <a:pt x="70" y="604"/>
                    <a:pt x="11" y="672"/>
                  </a:cubicBezTo>
                  <a:cubicBezTo>
                    <a:pt x="0" y="686"/>
                    <a:pt x="0" y="686"/>
                    <a:pt x="0" y="688"/>
                  </a:cubicBezTo>
                  <a:cubicBezTo>
                    <a:pt x="0" y="691"/>
                    <a:pt x="2" y="698"/>
                    <a:pt x="8" y="698"/>
                  </a:cubicBezTo>
                  <a:cubicBezTo>
                    <a:pt x="13" y="698"/>
                    <a:pt x="68" y="651"/>
                    <a:pt x="104" y="561"/>
                  </a:cubicBezTo>
                  <a:cubicBezTo>
                    <a:pt x="132" y="505"/>
                    <a:pt x="147" y="430"/>
                    <a:pt x="147" y="348"/>
                  </a:cubicBezTo>
                  <a:cubicBezTo>
                    <a:pt x="147" y="251"/>
                    <a:pt x="122" y="96"/>
                    <a:pt x="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" name="Group 21">
            <a:extLst>
              <a:ext uri="{FF2B5EF4-FFF2-40B4-BE49-F238E27FC236}">
                <a16:creationId xmlns:a16="http://schemas.microsoft.com/office/drawing/2014/main" id="{2F6A79B7-B971-44F4-93F0-06ADC348D955}"/>
              </a:ext>
            </a:extLst>
          </p:cNvPr>
          <p:cNvGrpSpPr>
            <a:grpSpLocks/>
          </p:cNvGrpSpPr>
          <p:nvPr/>
        </p:nvGrpSpPr>
        <p:grpSpPr bwMode="auto">
          <a:xfrm>
            <a:off x="6617733" y="3372087"/>
            <a:ext cx="636985" cy="226219"/>
            <a:chOff x="3492" y="2290"/>
            <a:chExt cx="535" cy="190"/>
          </a:xfrm>
        </p:grpSpPr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AFA6F05-920F-49E5-81C0-AEE830B1F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291"/>
              <a:ext cx="536" cy="188"/>
            </a:xfrm>
            <a:custGeom>
              <a:avLst/>
              <a:gdLst>
                <a:gd name="T0" fmla="*/ 1183 w 2366"/>
                <a:gd name="T1" fmla="*/ 832 h 833"/>
                <a:gd name="T2" fmla="*/ 0 w 2366"/>
                <a:gd name="T3" fmla="*/ 832 h 833"/>
                <a:gd name="T4" fmla="*/ 0 w 2366"/>
                <a:gd name="T5" fmla="*/ 0 h 833"/>
                <a:gd name="T6" fmla="*/ 2365 w 2366"/>
                <a:gd name="T7" fmla="*/ 0 h 833"/>
                <a:gd name="T8" fmla="*/ 2365 w 2366"/>
                <a:gd name="T9" fmla="*/ 832 h 833"/>
                <a:gd name="T10" fmla="*/ 1183 w 2366"/>
                <a:gd name="T11" fmla="*/ 832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6" h="833">
                  <a:moveTo>
                    <a:pt x="1183" y="832"/>
                  </a:moveTo>
                  <a:lnTo>
                    <a:pt x="0" y="832"/>
                  </a:lnTo>
                  <a:lnTo>
                    <a:pt x="0" y="0"/>
                  </a:lnTo>
                  <a:lnTo>
                    <a:pt x="2365" y="0"/>
                  </a:lnTo>
                  <a:lnTo>
                    <a:pt x="2365" y="832"/>
                  </a:lnTo>
                  <a:lnTo>
                    <a:pt x="1183" y="83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3CB6585-6F70-42A7-BB7B-3B445796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" y="2388"/>
              <a:ext cx="147" cy="93"/>
            </a:xfrm>
            <a:custGeom>
              <a:avLst/>
              <a:gdLst>
                <a:gd name="T0" fmla="*/ 446 w 651"/>
                <a:gd name="T1" fmla="*/ 86 h 413"/>
                <a:gd name="T2" fmla="*/ 452 w 651"/>
                <a:gd name="T3" fmla="*/ 46 h 413"/>
                <a:gd name="T4" fmla="*/ 414 w 651"/>
                <a:gd name="T5" fmla="*/ 8 h 413"/>
                <a:gd name="T6" fmla="*/ 359 w 651"/>
                <a:gd name="T7" fmla="*/ 55 h 413"/>
                <a:gd name="T8" fmla="*/ 313 w 651"/>
                <a:gd name="T9" fmla="*/ 237 h 413"/>
                <a:gd name="T10" fmla="*/ 309 w 651"/>
                <a:gd name="T11" fmla="*/ 290 h 413"/>
                <a:gd name="T12" fmla="*/ 311 w 651"/>
                <a:gd name="T13" fmla="*/ 321 h 413"/>
                <a:gd name="T14" fmla="*/ 237 w 651"/>
                <a:gd name="T15" fmla="*/ 380 h 413"/>
                <a:gd name="T16" fmla="*/ 169 w 651"/>
                <a:gd name="T17" fmla="*/ 304 h 413"/>
                <a:gd name="T18" fmla="*/ 215 w 651"/>
                <a:gd name="T19" fmla="*/ 136 h 413"/>
                <a:gd name="T20" fmla="*/ 229 w 651"/>
                <a:gd name="T21" fmla="*/ 80 h 413"/>
                <a:gd name="T22" fmla="*/ 133 w 651"/>
                <a:gd name="T23" fmla="*/ 0 h 413"/>
                <a:gd name="T24" fmla="*/ 0 w 651"/>
                <a:gd name="T25" fmla="*/ 139 h 413"/>
                <a:gd name="T26" fmla="*/ 22 w 651"/>
                <a:gd name="T27" fmla="*/ 151 h 413"/>
                <a:gd name="T28" fmla="*/ 40 w 651"/>
                <a:gd name="T29" fmla="*/ 141 h 413"/>
                <a:gd name="T30" fmla="*/ 128 w 651"/>
                <a:gd name="T31" fmla="*/ 34 h 413"/>
                <a:gd name="T32" fmla="*/ 143 w 651"/>
                <a:gd name="T33" fmla="*/ 52 h 413"/>
                <a:gd name="T34" fmla="*/ 122 w 651"/>
                <a:gd name="T35" fmla="*/ 122 h 413"/>
                <a:gd name="T36" fmla="*/ 76 w 651"/>
                <a:gd name="T37" fmla="*/ 290 h 413"/>
                <a:gd name="T38" fmla="*/ 231 w 651"/>
                <a:gd name="T39" fmla="*/ 412 h 413"/>
                <a:gd name="T40" fmla="*/ 327 w 651"/>
                <a:gd name="T41" fmla="*/ 361 h 413"/>
                <a:gd name="T42" fmla="*/ 456 w 651"/>
                <a:gd name="T43" fmla="*/ 412 h 413"/>
                <a:gd name="T44" fmla="*/ 590 w 651"/>
                <a:gd name="T45" fmla="*/ 309 h 413"/>
                <a:gd name="T46" fmla="*/ 650 w 651"/>
                <a:gd name="T47" fmla="*/ 80 h 413"/>
                <a:gd name="T48" fmla="*/ 592 w 651"/>
                <a:gd name="T49" fmla="*/ 0 h 413"/>
                <a:gd name="T50" fmla="*/ 528 w 651"/>
                <a:gd name="T51" fmla="*/ 67 h 413"/>
                <a:gd name="T52" fmla="*/ 554 w 651"/>
                <a:gd name="T53" fmla="*/ 105 h 413"/>
                <a:gd name="T54" fmla="*/ 594 w 651"/>
                <a:gd name="T55" fmla="*/ 164 h 413"/>
                <a:gd name="T56" fmla="*/ 546 w 651"/>
                <a:gd name="T57" fmla="*/ 311 h 413"/>
                <a:gd name="T58" fmla="*/ 460 w 651"/>
                <a:gd name="T59" fmla="*/ 380 h 413"/>
                <a:gd name="T60" fmla="*/ 400 w 651"/>
                <a:gd name="T61" fmla="*/ 311 h 413"/>
                <a:gd name="T62" fmla="*/ 412 w 651"/>
                <a:gd name="T63" fmla="*/ 229 h 413"/>
                <a:gd name="T64" fmla="*/ 434 w 651"/>
                <a:gd name="T65" fmla="*/ 136 h 413"/>
                <a:gd name="T66" fmla="*/ 446 w 651"/>
                <a:gd name="T67" fmla="*/ 8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413">
                  <a:moveTo>
                    <a:pt x="446" y="86"/>
                  </a:moveTo>
                  <a:cubicBezTo>
                    <a:pt x="448" y="76"/>
                    <a:pt x="452" y="52"/>
                    <a:pt x="452" y="46"/>
                  </a:cubicBezTo>
                  <a:cubicBezTo>
                    <a:pt x="452" y="27"/>
                    <a:pt x="438" y="8"/>
                    <a:pt x="414" y="8"/>
                  </a:cubicBezTo>
                  <a:cubicBezTo>
                    <a:pt x="400" y="8"/>
                    <a:pt x="367" y="15"/>
                    <a:pt x="359" y="55"/>
                  </a:cubicBezTo>
                  <a:cubicBezTo>
                    <a:pt x="341" y="111"/>
                    <a:pt x="327" y="176"/>
                    <a:pt x="313" y="237"/>
                  </a:cubicBezTo>
                  <a:cubicBezTo>
                    <a:pt x="309" y="271"/>
                    <a:pt x="309" y="279"/>
                    <a:pt x="309" y="290"/>
                  </a:cubicBezTo>
                  <a:cubicBezTo>
                    <a:pt x="309" y="315"/>
                    <a:pt x="311" y="315"/>
                    <a:pt x="311" y="321"/>
                  </a:cubicBezTo>
                  <a:cubicBezTo>
                    <a:pt x="311" y="325"/>
                    <a:pt x="287" y="380"/>
                    <a:pt x="237" y="380"/>
                  </a:cubicBezTo>
                  <a:cubicBezTo>
                    <a:pt x="169" y="380"/>
                    <a:pt x="169" y="325"/>
                    <a:pt x="169" y="304"/>
                  </a:cubicBezTo>
                  <a:cubicBezTo>
                    <a:pt x="169" y="271"/>
                    <a:pt x="179" y="227"/>
                    <a:pt x="215" y="136"/>
                  </a:cubicBezTo>
                  <a:cubicBezTo>
                    <a:pt x="219" y="115"/>
                    <a:pt x="229" y="97"/>
                    <a:pt x="229" y="80"/>
                  </a:cubicBezTo>
                  <a:cubicBezTo>
                    <a:pt x="229" y="29"/>
                    <a:pt x="179" y="0"/>
                    <a:pt x="133" y="0"/>
                  </a:cubicBezTo>
                  <a:cubicBezTo>
                    <a:pt x="44" y="0"/>
                    <a:pt x="0" y="122"/>
                    <a:pt x="0" y="139"/>
                  </a:cubicBezTo>
                  <a:cubicBezTo>
                    <a:pt x="0" y="151"/>
                    <a:pt x="14" y="151"/>
                    <a:pt x="22" y="151"/>
                  </a:cubicBezTo>
                  <a:cubicBezTo>
                    <a:pt x="32" y="151"/>
                    <a:pt x="36" y="151"/>
                    <a:pt x="40" y="141"/>
                  </a:cubicBezTo>
                  <a:cubicBezTo>
                    <a:pt x="68" y="42"/>
                    <a:pt x="112" y="34"/>
                    <a:pt x="128" y="34"/>
                  </a:cubicBezTo>
                  <a:cubicBezTo>
                    <a:pt x="133" y="34"/>
                    <a:pt x="143" y="34"/>
                    <a:pt x="143" y="52"/>
                  </a:cubicBezTo>
                  <a:cubicBezTo>
                    <a:pt x="143" y="73"/>
                    <a:pt x="133" y="97"/>
                    <a:pt x="122" y="122"/>
                  </a:cubicBezTo>
                  <a:cubicBezTo>
                    <a:pt x="92" y="206"/>
                    <a:pt x="76" y="252"/>
                    <a:pt x="76" y="290"/>
                  </a:cubicBezTo>
                  <a:cubicBezTo>
                    <a:pt x="76" y="388"/>
                    <a:pt x="159" y="412"/>
                    <a:pt x="231" y="412"/>
                  </a:cubicBezTo>
                  <a:cubicBezTo>
                    <a:pt x="249" y="412"/>
                    <a:pt x="287" y="412"/>
                    <a:pt x="327" y="361"/>
                  </a:cubicBezTo>
                  <a:cubicBezTo>
                    <a:pt x="351" y="391"/>
                    <a:pt x="387" y="412"/>
                    <a:pt x="456" y="412"/>
                  </a:cubicBezTo>
                  <a:cubicBezTo>
                    <a:pt x="506" y="412"/>
                    <a:pt x="552" y="386"/>
                    <a:pt x="590" y="309"/>
                  </a:cubicBezTo>
                  <a:cubicBezTo>
                    <a:pt x="624" y="239"/>
                    <a:pt x="650" y="126"/>
                    <a:pt x="650" y="80"/>
                  </a:cubicBezTo>
                  <a:cubicBezTo>
                    <a:pt x="650" y="0"/>
                    <a:pt x="594" y="0"/>
                    <a:pt x="592" y="0"/>
                  </a:cubicBezTo>
                  <a:cubicBezTo>
                    <a:pt x="558" y="0"/>
                    <a:pt x="528" y="36"/>
                    <a:pt x="528" y="67"/>
                  </a:cubicBezTo>
                  <a:cubicBezTo>
                    <a:pt x="528" y="92"/>
                    <a:pt x="544" y="103"/>
                    <a:pt x="554" y="105"/>
                  </a:cubicBezTo>
                  <a:cubicBezTo>
                    <a:pt x="584" y="128"/>
                    <a:pt x="594" y="147"/>
                    <a:pt x="594" y="164"/>
                  </a:cubicBezTo>
                  <a:cubicBezTo>
                    <a:pt x="594" y="176"/>
                    <a:pt x="572" y="262"/>
                    <a:pt x="546" y="311"/>
                  </a:cubicBezTo>
                  <a:cubicBezTo>
                    <a:pt x="524" y="355"/>
                    <a:pt x="496" y="380"/>
                    <a:pt x="460" y="380"/>
                  </a:cubicBezTo>
                  <a:cubicBezTo>
                    <a:pt x="400" y="380"/>
                    <a:pt x="400" y="328"/>
                    <a:pt x="400" y="311"/>
                  </a:cubicBezTo>
                  <a:cubicBezTo>
                    <a:pt x="400" y="286"/>
                    <a:pt x="400" y="273"/>
                    <a:pt x="412" y="229"/>
                  </a:cubicBezTo>
                  <a:cubicBezTo>
                    <a:pt x="420" y="202"/>
                    <a:pt x="428" y="155"/>
                    <a:pt x="434" y="136"/>
                  </a:cubicBezTo>
                  <a:lnTo>
                    <a:pt x="446" y="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813C980-E6AF-4DCC-888A-82037F626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2290"/>
              <a:ext cx="35" cy="141"/>
            </a:xfrm>
            <a:custGeom>
              <a:avLst/>
              <a:gdLst>
                <a:gd name="T0" fmla="*/ 145 w 158"/>
                <a:gd name="T1" fmla="*/ 0 h 625"/>
                <a:gd name="T2" fmla="*/ 0 w 158"/>
                <a:gd name="T3" fmla="*/ 311 h 625"/>
                <a:gd name="T4" fmla="*/ 145 w 158"/>
                <a:gd name="T5" fmla="*/ 624 h 625"/>
                <a:gd name="T6" fmla="*/ 157 w 158"/>
                <a:gd name="T7" fmla="*/ 615 h 625"/>
                <a:gd name="T8" fmla="*/ 149 w 158"/>
                <a:gd name="T9" fmla="*/ 605 h 625"/>
                <a:gd name="T10" fmla="*/ 40 w 158"/>
                <a:gd name="T11" fmla="*/ 311 h 625"/>
                <a:gd name="T12" fmla="*/ 153 w 158"/>
                <a:gd name="T13" fmla="*/ 15 h 625"/>
                <a:gd name="T14" fmla="*/ 157 w 158"/>
                <a:gd name="T15" fmla="*/ 8 h 625"/>
                <a:gd name="T16" fmla="*/ 145 w 158"/>
                <a:gd name="T1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625">
                  <a:moveTo>
                    <a:pt x="145" y="0"/>
                  </a:moveTo>
                  <a:cubicBezTo>
                    <a:pt x="32" y="84"/>
                    <a:pt x="0" y="216"/>
                    <a:pt x="0" y="311"/>
                  </a:cubicBezTo>
                  <a:cubicBezTo>
                    <a:pt x="0" y="399"/>
                    <a:pt x="24" y="535"/>
                    <a:pt x="145" y="624"/>
                  </a:cubicBezTo>
                  <a:cubicBezTo>
                    <a:pt x="149" y="624"/>
                    <a:pt x="157" y="624"/>
                    <a:pt x="157" y="615"/>
                  </a:cubicBezTo>
                  <a:cubicBezTo>
                    <a:pt x="157" y="613"/>
                    <a:pt x="155" y="611"/>
                    <a:pt x="149" y="605"/>
                  </a:cubicBezTo>
                  <a:cubicBezTo>
                    <a:pt x="70" y="531"/>
                    <a:pt x="40" y="424"/>
                    <a:pt x="40" y="311"/>
                  </a:cubicBezTo>
                  <a:cubicBezTo>
                    <a:pt x="40" y="143"/>
                    <a:pt x="100" y="61"/>
                    <a:pt x="153" y="15"/>
                  </a:cubicBezTo>
                  <a:cubicBezTo>
                    <a:pt x="155" y="13"/>
                    <a:pt x="157" y="10"/>
                    <a:pt x="157" y="8"/>
                  </a:cubicBezTo>
                  <a:cubicBezTo>
                    <a:pt x="157" y="0"/>
                    <a:pt x="149" y="0"/>
                    <a:pt x="14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8AD2D73-E920-4D0C-9901-71D52A624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3" y="2308"/>
              <a:ext cx="45" cy="89"/>
            </a:xfrm>
            <a:custGeom>
              <a:avLst/>
              <a:gdLst>
                <a:gd name="T0" fmla="*/ 120 w 204"/>
                <a:gd name="T1" fmla="*/ 143 h 398"/>
                <a:gd name="T2" fmla="*/ 183 w 204"/>
                <a:gd name="T3" fmla="*/ 143 h 398"/>
                <a:gd name="T4" fmla="*/ 203 w 204"/>
                <a:gd name="T5" fmla="*/ 128 h 398"/>
                <a:gd name="T6" fmla="*/ 185 w 204"/>
                <a:gd name="T7" fmla="*/ 122 h 398"/>
                <a:gd name="T8" fmla="*/ 128 w 204"/>
                <a:gd name="T9" fmla="*/ 122 h 398"/>
                <a:gd name="T10" fmla="*/ 149 w 204"/>
                <a:gd name="T11" fmla="*/ 27 h 398"/>
                <a:gd name="T12" fmla="*/ 153 w 204"/>
                <a:gd name="T13" fmla="*/ 21 h 398"/>
                <a:gd name="T14" fmla="*/ 130 w 204"/>
                <a:gd name="T15" fmla="*/ 0 h 398"/>
                <a:gd name="T16" fmla="*/ 100 w 204"/>
                <a:gd name="T17" fmla="*/ 25 h 398"/>
                <a:gd name="T18" fmla="*/ 82 w 204"/>
                <a:gd name="T19" fmla="*/ 122 h 398"/>
                <a:gd name="T20" fmla="*/ 20 w 204"/>
                <a:gd name="T21" fmla="*/ 122 h 398"/>
                <a:gd name="T22" fmla="*/ 0 w 204"/>
                <a:gd name="T23" fmla="*/ 136 h 398"/>
                <a:gd name="T24" fmla="*/ 16 w 204"/>
                <a:gd name="T25" fmla="*/ 143 h 398"/>
                <a:gd name="T26" fmla="*/ 74 w 204"/>
                <a:gd name="T27" fmla="*/ 143 h 398"/>
                <a:gd name="T28" fmla="*/ 38 w 204"/>
                <a:gd name="T29" fmla="*/ 290 h 398"/>
                <a:gd name="T30" fmla="*/ 32 w 204"/>
                <a:gd name="T31" fmla="*/ 338 h 398"/>
                <a:gd name="T32" fmla="*/ 94 w 204"/>
                <a:gd name="T33" fmla="*/ 397 h 398"/>
                <a:gd name="T34" fmla="*/ 197 w 204"/>
                <a:gd name="T35" fmla="*/ 300 h 398"/>
                <a:gd name="T36" fmla="*/ 189 w 204"/>
                <a:gd name="T37" fmla="*/ 292 h 398"/>
                <a:gd name="T38" fmla="*/ 179 w 204"/>
                <a:gd name="T39" fmla="*/ 304 h 398"/>
                <a:gd name="T40" fmla="*/ 96 w 204"/>
                <a:gd name="T41" fmla="*/ 380 h 398"/>
                <a:gd name="T42" fmla="*/ 74 w 204"/>
                <a:gd name="T43" fmla="*/ 349 h 398"/>
                <a:gd name="T44" fmla="*/ 80 w 204"/>
                <a:gd name="T45" fmla="*/ 323 h 398"/>
                <a:gd name="T46" fmla="*/ 120 w 204"/>
                <a:gd name="T47" fmla="*/ 143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398">
                  <a:moveTo>
                    <a:pt x="120" y="143"/>
                  </a:moveTo>
                  <a:lnTo>
                    <a:pt x="183" y="143"/>
                  </a:lnTo>
                  <a:cubicBezTo>
                    <a:pt x="195" y="143"/>
                    <a:pt x="203" y="143"/>
                    <a:pt x="203" y="128"/>
                  </a:cubicBezTo>
                  <a:cubicBezTo>
                    <a:pt x="203" y="122"/>
                    <a:pt x="195" y="122"/>
                    <a:pt x="185" y="122"/>
                  </a:cubicBezTo>
                  <a:lnTo>
                    <a:pt x="128" y="122"/>
                  </a:lnTo>
                  <a:lnTo>
                    <a:pt x="149" y="27"/>
                  </a:lnTo>
                  <a:cubicBezTo>
                    <a:pt x="149" y="25"/>
                    <a:pt x="153" y="23"/>
                    <a:pt x="153" y="21"/>
                  </a:cubicBezTo>
                  <a:cubicBezTo>
                    <a:pt x="153" y="8"/>
                    <a:pt x="143" y="0"/>
                    <a:pt x="130" y="0"/>
                  </a:cubicBezTo>
                  <a:cubicBezTo>
                    <a:pt x="116" y="0"/>
                    <a:pt x="108" y="10"/>
                    <a:pt x="100" y="25"/>
                  </a:cubicBezTo>
                  <a:cubicBezTo>
                    <a:pt x="98" y="42"/>
                    <a:pt x="106" y="13"/>
                    <a:pt x="82" y="122"/>
                  </a:cubicBezTo>
                  <a:lnTo>
                    <a:pt x="20" y="122"/>
                  </a:lnTo>
                  <a:cubicBezTo>
                    <a:pt x="8" y="122"/>
                    <a:pt x="0" y="122"/>
                    <a:pt x="0" y="136"/>
                  </a:cubicBezTo>
                  <a:cubicBezTo>
                    <a:pt x="0" y="143"/>
                    <a:pt x="8" y="143"/>
                    <a:pt x="16" y="143"/>
                  </a:cubicBezTo>
                  <a:lnTo>
                    <a:pt x="74" y="143"/>
                  </a:lnTo>
                  <a:lnTo>
                    <a:pt x="38" y="290"/>
                  </a:lnTo>
                  <a:cubicBezTo>
                    <a:pt x="36" y="309"/>
                    <a:pt x="32" y="330"/>
                    <a:pt x="32" y="338"/>
                  </a:cubicBezTo>
                  <a:cubicBezTo>
                    <a:pt x="32" y="374"/>
                    <a:pt x="60" y="397"/>
                    <a:pt x="94" y="397"/>
                  </a:cubicBezTo>
                  <a:cubicBezTo>
                    <a:pt x="161" y="397"/>
                    <a:pt x="197" y="311"/>
                    <a:pt x="197" y="300"/>
                  </a:cubicBezTo>
                  <a:cubicBezTo>
                    <a:pt x="197" y="292"/>
                    <a:pt x="191" y="292"/>
                    <a:pt x="189" y="292"/>
                  </a:cubicBezTo>
                  <a:cubicBezTo>
                    <a:pt x="181" y="292"/>
                    <a:pt x="181" y="296"/>
                    <a:pt x="179" y="304"/>
                  </a:cubicBezTo>
                  <a:cubicBezTo>
                    <a:pt x="159" y="342"/>
                    <a:pt x="130" y="380"/>
                    <a:pt x="96" y="380"/>
                  </a:cubicBezTo>
                  <a:cubicBezTo>
                    <a:pt x="82" y="380"/>
                    <a:pt x="74" y="372"/>
                    <a:pt x="74" y="349"/>
                  </a:cubicBezTo>
                  <a:cubicBezTo>
                    <a:pt x="74" y="340"/>
                    <a:pt x="76" y="330"/>
                    <a:pt x="80" y="323"/>
                  </a:cubicBezTo>
                  <a:lnTo>
                    <a:pt x="120" y="14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FF5E395-8CB6-4CEF-A829-5A0BACE84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5" y="2309"/>
              <a:ext cx="99" cy="104"/>
            </a:xfrm>
            <a:custGeom>
              <a:avLst/>
              <a:gdLst>
                <a:gd name="T0" fmla="*/ 233 w 439"/>
                <a:gd name="T1" fmla="*/ 246 h 463"/>
                <a:gd name="T2" fmla="*/ 416 w 439"/>
                <a:gd name="T3" fmla="*/ 246 h 463"/>
                <a:gd name="T4" fmla="*/ 438 w 439"/>
                <a:gd name="T5" fmla="*/ 229 h 463"/>
                <a:gd name="T6" fmla="*/ 416 w 439"/>
                <a:gd name="T7" fmla="*/ 214 h 463"/>
                <a:gd name="T8" fmla="*/ 233 w 439"/>
                <a:gd name="T9" fmla="*/ 214 h 463"/>
                <a:gd name="T10" fmla="*/ 233 w 439"/>
                <a:gd name="T11" fmla="*/ 23 h 463"/>
                <a:gd name="T12" fmla="*/ 219 w 439"/>
                <a:gd name="T13" fmla="*/ 0 h 463"/>
                <a:gd name="T14" fmla="*/ 205 w 439"/>
                <a:gd name="T15" fmla="*/ 23 h 463"/>
                <a:gd name="T16" fmla="*/ 205 w 439"/>
                <a:gd name="T17" fmla="*/ 214 h 463"/>
                <a:gd name="T18" fmla="*/ 22 w 439"/>
                <a:gd name="T19" fmla="*/ 214 h 463"/>
                <a:gd name="T20" fmla="*/ 0 w 439"/>
                <a:gd name="T21" fmla="*/ 229 h 463"/>
                <a:gd name="T22" fmla="*/ 22 w 439"/>
                <a:gd name="T23" fmla="*/ 246 h 463"/>
                <a:gd name="T24" fmla="*/ 205 w 439"/>
                <a:gd name="T25" fmla="*/ 246 h 463"/>
                <a:gd name="T26" fmla="*/ 205 w 439"/>
                <a:gd name="T27" fmla="*/ 437 h 463"/>
                <a:gd name="T28" fmla="*/ 219 w 439"/>
                <a:gd name="T29" fmla="*/ 462 h 463"/>
                <a:gd name="T30" fmla="*/ 233 w 439"/>
                <a:gd name="T31" fmla="*/ 437 h 463"/>
                <a:gd name="T32" fmla="*/ 233 w 439"/>
                <a:gd name="T33" fmla="*/ 24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463">
                  <a:moveTo>
                    <a:pt x="233" y="246"/>
                  </a:moveTo>
                  <a:lnTo>
                    <a:pt x="416" y="246"/>
                  </a:lnTo>
                  <a:cubicBezTo>
                    <a:pt x="424" y="246"/>
                    <a:pt x="438" y="246"/>
                    <a:pt x="438" y="229"/>
                  </a:cubicBezTo>
                  <a:cubicBezTo>
                    <a:pt x="438" y="214"/>
                    <a:pt x="424" y="214"/>
                    <a:pt x="416" y="214"/>
                  </a:cubicBezTo>
                  <a:lnTo>
                    <a:pt x="233" y="214"/>
                  </a:lnTo>
                  <a:lnTo>
                    <a:pt x="233" y="23"/>
                  </a:lnTo>
                  <a:cubicBezTo>
                    <a:pt x="233" y="15"/>
                    <a:pt x="233" y="0"/>
                    <a:pt x="219" y="0"/>
                  </a:cubicBezTo>
                  <a:cubicBezTo>
                    <a:pt x="205" y="0"/>
                    <a:pt x="205" y="15"/>
                    <a:pt x="205" y="23"/>
                  </a:cubicBezTo>
                  <a:lnTo>
                    <a:pt x="205" y="214"/>
                  </a:lnTo>
                  <a:lnTo>
                    <a:pt x="22" y="214"/>
                  </a:lnTo>
                  <a:cubicBezTo>
                    <a:pt x="14" y="214"/>
                    <a:pt x="0" y="214"/>
                    <a:pt x="0" y="229"/>
                  </a:cubicBezTo>
                  <a:cubicBezTo>
                    <a:pt x="0" y="246"/>
                    <a:pt x="14" y="246"/>
                    <a:pt x="22" y="246"/>
                  </a:cubicBezTo>
                  <a:lnTo>
                    <a:pt x="205" y="246"/>
                  </a:lnTo>
                  <a:lnTo>
                    <a:pt x="205" y="437"/>
                  </a:lnTo>
                  <a:cubicBezTo>
                    <a:pt x="205" y="443"/>
                    <a:pt x="205" y="462"/>
                    <a:pt x="219" y="462"/>
                  </a:cubicBezTo>
                  <a:cubicBezTo>
                    <a:pt x="233" y="462"/>
                    <a:pt x="233" y="447"/>
                    <a:pt x="233" y="437"/>
                  </a:cubicBezTo>
                  <a:lnTo>
                    <a:pt x="233" y="2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A81A25DA-16F8-4468-8B9E-BCE476904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2303"/>
              <a:ext cx="48" cy="93"/>
            </a:xfrm>
            <a:custGeom>
              <a:avLst/>
              <a:gdLst>
                <a:gd name="T0" fmla="*/ 135 w 218"/>
                <a:gd name="T1" fmla="*/ 17 h 415"/>
                <a:gd name="T2" fmla="*/ 118 w 218"/>
                <a:gd name="T3" fmla="*/ 0 h 415"/>
                <a:gd name="T4" fmla="*/ 0 w 218"/>
                <a:gd name="T5" fmla="*/ 40 h 415"/>
                <a:gd name="T6" fmla="*/ 0 w 218"/>
                <a:gd name="T7" fmla="*/ 63 h 415"/>
                <a:gd name="T8" fmla="*/ 86 w 218"/>
                <a:gd name="T9" fmla="*/ 46 h 415"/>
                <a:gd name="T10" fmla="*/ 86 w 218"/>
                <a:gd name="T11" fmla="*/ 363 h 415"/>
                <a:gd name="T12" fmla="*/ 26 w 218"/>
                <a:gd name="T13" fmla="*/ 391 h 415"/>
                <a:gd name="T14" fmla="*/ 4 w 218"/>
                <a:gd name="T15" fmla="*/ 391 h 415"/>
                <a:gd name="T16" fmla="*/ 4 w 218"/>
                <a:gd name="T17" fmla="*/ 414 h 415"/>
                <a:gd name="T18" fmla="*/ 110 w 218"/>
                <a:gd name="T19" fmla="*/ 412 h 415"/>
                <a:gd name="T20" fmla="*/ 217 w 218"/>
                <a:gd name="T21" fmla="*/ 414 h 415"/>
                <a:gd name="T22" fmla="*/ 217 w 218"/>
                <a:gd name="T23" fmla="*/ 391 h 415"/>
                <a:gd name="T24" fmla="*/ 195 w 218"/>
                <a:gd name="T25" fmla="*/ 391 h 415"/>
                <a:gd name="T26" fmla="*/ 135 w 218"/>
                <a:gd name="T27" fmla="*/ 363 h 415"/>
                <a:gd name="T28" fmla="*/ 135 w 218"/>
                <a:gd name="T29" fmla="*/ 17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415">
                  <a:moveTo>
                    <a:pt x="135" y="17"/>
                  </a:moveTo>
                  <a:cubicBezTo>
                    <a:pt x="135" y="0"/>
                    <a:pt x="133" y="0"/>
                    <a:pt x="118" y="0"/>
                  </a:cubicBezTo>
                  <a:cubicBezTo>
                    <a:pt x="80" y="38"/>
                    <a:pt x="24" y="40"/>
                    <a:pt x="0" y="40"/>
                  </a:cubicBezTo>
                  <a:lnTo>
                    <a:pt x="0" y="63"/>
                  </a:lnTo>
                  <a:cubicBezTo>
                    <a:pt x="14" y="63"/>
                    <a:pt x="52" y="63"/>
                    <a:pt x="86" y="46"/>
                  </a:cubicBezTo>
                  <a:lnTo>
                    <a:pt x="86" y="363"/>
                  </a:lnTo>
                  <a:cubicBezTo>
                    <a:pt x="86" y="384"/>
                    <a:pt x="86" y="391"/>
                    <a:pt x="26" y="391"/>
                  </a:cubicBezTo>
                  <a:lnTo>
                    <a:pt x="4" y="391"/>
                  </a:lnTo>
                  <a:lnTo>
                    <a:pt x="4" y="414"/>
                  </a:lnTo>
                  <a:cubicBezTo>
                    <a:pt x="14" y="414"/>
                    <a:pt x="88" y="412"/>
                    <a:pt x="110" y="412"/>
                  </a:cubicBezTo>
                  <a:cubicBezTo>
                    <a:pt x="130" y="412"/>
                    <a:pt x="205" y="414"/>
                    <a:pt x="217" y="414"/>
                  </a:cubicBezTo>
                  <a:lnTo>
                    <a:pt x="217" y="391"/>
                  </a:lnTo>
                  <a:lnTo>
                    <a:pt x="195" y="391"/>
                  </a:lnTo>
                  <a:cubicBezTo>
                    <a:pt x="135" y="391"/>
                    <a:pt x="135" y="384"/>
                    <a:pt x="135" y="363"/>
                  </a:cubicBezTo>
                  <a:lnTo>
                    <a:pt x="135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2226BA8-D76D-43F6-9EB4-CC61A75E7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" y="2290"/>
              <a:ext cx="35" cy="141"/>
            </a:xfrm>
            <a:custGeom>
              <a:avLst/>
              <a:gdLst>
                <a:gd name="T0" fmla="*/ 12 w 158"/>
                <a:gd name="T1" fmla="*/ 0 h 625"/>
                <a:gd name="T2" fmla="*/ 0 w 158"/>
                <a:gd name="T3" fmla="*/ 8 h 625"/>
                <a:gd name="T4" fmla="*/ 4 w 158"/>
                <a:gd name="T5" fmla="*/ 15 h 625"/>
                <a:gd name="T6" fmla="*/ 112 w 158"/>
                <a:gd name="T7" fmla="*/ 311 h 625"/>
                <a:gd name="T8" fmla="*/ 12 w 158"/>
                <a:gd name="T9" fmla="*/ 601 h 625"/>
                <a:gd name="T10" fmla="*/ 0 w 158"/>
                <a:gd name="T11" fmla="*/ 615 h 625"/>
                <a:gd name="T12" fmla="*/ 8 w 158"/>
                <a:gd name="T13" fmla="*/ 624 h 625"/>
                <a:gd name="T14" fmla="*/ 110 w 158"/>
                <a:gd name="T15" fmla="*/ 502 h 625"/>
                <a:gd name="T16" fmla="*/ 157 w 158"/>
                <a:gd name="T17" fmla="*/ 311 h 625"/>
                <a:gd name="T18" fmla="*/ 12 w 158"/>
                <a:gd name="T19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625">
                  <a:moveTo>
                    <a:pt x="12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2" y="13"/>
                    <a:pt x="4" y="15"/>
                  </a:cubicBezTo>
                  <a:cubicBezTo>
                    <a:pt x="58" y="65"/>
                    <a:pt x="112" y="149"/>
                    <a:pt x="112" y="311"/>
                  </a:cubicBezTo>
                  <a:cubicBezTo>
                    <a:pt x="112" y="441"/>
                    <a:pt x="74" y="540"/>
                    <a:pt x="12" y="601"/>
                  </a:cubicBezTo>
                  <a:cubicBezTo>
                    <a:pt x="0" y="613"/>
                    <a:pt x="0" y="613"/>
                    <a:pt x="0" y="615"/>
                  </a:cubicBezTo>
                  <a:cubicBezTo>
                    <a:pt x="0" y="617"/>
                    <a:pt x="2" y="624"/>
                    <a:pt x="8" y="624"/>
                  </a:cubicBezTo>
                  <a:cubicBezTo>
                    <a:pt x="14" y="624"/>
                    <a:pt x="72" y="582"/>
                    <a:pt x="110" y="502"/>
                  </a:cubicBezTo>
                  <a:cubicBezTo>
                    <a:pt x="141" y="451"/>
                    <a:pt x="157" y="384"/>
                    <a:pt x="157" y="311"/>
                  </a:cubicBezTo>
                  <a:cubicBezTo>
                    <a:pt x="157" y="225"/>
                    <a:pt x="130" y="86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5" name="Line 29">
            <a:extLst>
              <a:ext uri="{FF2B5EF4-FFF2-40B4-BE49-F238E27FC236}">
                <a16:creationId xmlns:a16="http://schemas.microsoft.com/office/drawing/2014/main" id="{0C2725DC-C2CB-4ED4-9697-93AD28BD50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84470" y="3155394"/>
            <a:ext cx="569119" cy="13692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193AD102-4907-44B3-9844-A94825CCB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630" y="3075622"/>
            <a:ext cx="89535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45657" rIns="67500" bIns="3375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defTabSz="685800">
              <a:tabLst>
                <a:tab pos="542925" algn="l"/>
              </a:tabLst>
            </a:pPr>
            <a:r>
              <a:rPr lang="en-IN" altLang="en-US" sz="1350"/>
              <a:t>Projection</a:t>
            </a:r>
          </a:p>
          <a:p>
            <a:pPr defTabSz="685800">
              <a:tabLst>
                <a:tab pos="542925" algn="l"/>
              </a:tabLst>
            </a:pPr>
            <a:r>
              <a:rPr lang="en-IN" altLang="en-US" sz="1350"/>
              <a:t>    step</a:t>
            </a:r>
          </a:p>
        </p:txBody>
      </p:sp>
      <p:grpSp>
        <p:nvGrpSpPr>
          <p:cNvPr id="37" name="Group 31">
            <a:extLst>
              <a:ext uri="{FF2B5EF4-FFF2-40B4-BE49-F238E27FC236}">
                <a16:creationId xmlns:a16="http://schemas.microsoft.com/office/drawing/2014/main" id="{C6383867-07EA-4BFC-BCA2-504AA0D3FDD6}"/>
              </a:ext>
            </a:extLst>
          </p:cNvPr>
          <p:cNvGrpSpPr>
            <a:grpSpLocks/>
          </p:cNvGrpSpPr>
          <p:nvPr/>
        </p:nvGrpSpPr>
        <p:grpSpPr bwMode="auto">
          <a:xfrm>
            <a:off x="6429613" y="3913822"/>
            <a:ext cx="376238" cy="457200"/>
            <a:chOff x="3334" y="2745"/>
            <a:chExt cx="316" cy="384"/>
          </a:xfrm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4ADF33B-2BCA-4660-8A1D-E6CF2B572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757"/>
              <a:ext cx="316" cy="358"/>
            </a:xfrm>
            <a:custGeom>
              <a:avLst/>
              <a:gdLst>
                <a:gd name="T0" fmla="*/ 700 w 1400"/>
                <a:gd name="T1" fmla="*/ 1582 h 1583"/>
                <a:gd name="T2" fmla="*/ 0 w 1400"/>
                <a:gd name="T3" fmla="*/ 1582 h 1583"/>
                <a:gd name="T4" fmla="*/ 0 w 1400"/>
                <a:gd name="T5" fmla="*/ 0 h 1583"/>
                <a:gd name="T6" fmla="*/ 1399 w 1400"/>
                <a:gd name="T7" fmla="*/ 0 h 1583"/>
                <a:gd name="T8" fmla="*/ 1399 w 1400"/>
                <a:gd name="T9" fmla="*/ 1582 h 1583"/>
                <a:gd name="T10" fmla="*/ 700 w 1400"/>
                <a:gd name="T11" fmla="*/ 1582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583">
                  <a:moveTo>
                    <a:pt x="700" y="1582"/>
                  </a:moveTo>
                  <a:lnTo>
                    <a:pt x="0" y="1582"/>
                  </a:lnTo>
                  <a:lnTo>
                    <a:pt x="0" y="0"/>
                  </a:lnTo>
                  <a:lnTo>
                    <a:pt x="1399" y="0"/>
                  </a:lnTo>
                  <a:lnTo>
                    <a:pt x="1399" y="1582"/>
                  </a:lnTo>
                  <a:lnTo>
                    <a:pt x="700" y="158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7574FF78-1891-4BC3-B0CB-3E684E586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" y="2745"/>
              <a:ext cx="283" cy="384"/>
            </a:xfrm>
            <a:custGeom>
              <a:avLst/>
              <a:gdLst>
                <a:gd name="T0" fmla="*/ 1172 w 1252"/>
                <a:gd name="T1" fmla="*/ 1281 h 1698"/>
                <a:gd name="T2" fmla="*/ 1143 w 1252"/>
                <a:gd name="T3" fmla="*/ 1259 h 1698"/>
                <a:gd name="T4" fmla="*/ 1041 w 1252"/>
                <a:gd name="T5" fmla="*/ 1292 h 1698"/>
                <a:gd name="T6" fmla="*/ 955 w 1252"/>
                <a:gd name="T7" fmla="*/ 1379 h 1698"/>
                <a:gd name="T8" fmla="*/ 620 w 1252"/>
                <a:gd name="T9" fmla="*/ 1571 h 1698"/>
                <a:gd name="T10" fmla="*/ 205 w 1252"/>
                <a:gd name="T11" fmla="*/ 1067 h 1698"/>
                <a:gd name="T12" fmla="*/ 421 w 1252"/>
                <a:gd name="T13" fmla="*/ 394 h 1698"/>
                <a:gd name="T14" fmla="*/ 899 w 1252"/>
                <a:gd name="T15" fmla="*/ 126 h 1698"/>
                <a:gd name="T16" fmla="*/ 1052 w 1252"/>
                <a:gd name="T17" fmla="*/ 252 h 1698"/>
                <a:gd name="T18" fmla="*/ 933 w 1252"/>
                <a:gd name="T19" fmla="*/ 542 h 1698"/>
                <a:gd name="T20" fmla="*/ 921 w 1252"/>
                <a:gd name="T21" fmla="*/ 575 h 1698"/>
                <a:gd name="T22" fmla="*/ 944 w 1252"/>
                <a:gd name="T23" fmla="*/ 591 h 1698"/>
                <a:gd name="T24" fmla="*/ 1115 w 1252"/>
                <a:gd name="T25" fmla="*/ 504 h 1698"/>
                <a:gd name="T26" fmla="*/ 1251 w 1252"/>
                <a:gd name="T27" fmla="*/ 148 h 1698"/>
                <a:gd name="T28" fmla="*/ 1063 w 1252"/>
                <a:gd name="T29" fmla="*/ 0 h 1698"/>
                <a:gd name="T30" fmla="*/ 313 w 1252"/>
                <a:gd name="T31" fmla="*/ 356 h 1698"/>
                <a:gd name="T32" fmla="*/ 0 w 1252"/>
                <a:gd name="T33" fmla="*/ 1166 h 1698"/>
                <a:gd name="T34" fmla="*/ 455 w 1252"/>
                <a:gd name="T35" fmla="*/ 1697 h 1698"/>
                <a:gd name="T36" fmla="*/ 1172 w 1252"/>
                <a:gd name="T37" fmla="*/ 1281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2" h="1698">
                  <a:moveTo>
                    <a:pt x="1172" y="1281"/>
                  </a:moveTo>
                  <a:cubicBezTo>
                    <a:pt x="1172" y="1259"/>
                    <a:pt x="1149" y="1259"/>
                    <a:pt x="1143" y="1259"/>
                  </a:cubicBezTo>
                  <a:cubicBezTo>
                    <a:pt x="1103" y="1259"/>
                    <a:pt x="1041" y="1292"/>
                    <a:pt x="1041" y="1292"/>
                  </a:cubicBezTo>
                  <a:cubicBezTo>
                    <a:pt x="995" y="1325"/>
                    <a:pt x="978" y="1341"/>
                    <a:pt x="955" y="1379"/>
                  </a:cubicBezTo>
                  <a:cubicBezTo>
                    <a:pt x="876" y="1489"/>
                    <a:pt x="773" y="1571"/>
                    <a:pt x="620" y="1571"/>
                  </a:cubicBezTo>
                  <a:cubicBezTo>
                    <a:pt x="404" y="1571"/>
                    <a:pt x="205" y="1418"/>
                    <a:pt x="205" y="1067"/>
                  </a:cubicBezTo>
                  <a:cubicBezTo>
                    <a:pt x="205" y="865"/>
                    <a:pt x="284" y="580"/>
                    <a:pt x="421" y="394"/>
                  </a:cubicBezTo>
                  <a:cubicBezTo>
                    <a:pt x="523" y="252"/>
                    <a:pt x="654" y="126"/>
                    <a:pt x="899" y="126"/>
                  </a:cubicBezTo>
                  <a:cubicBezTo>
                    <a:pt x="995" y="126"/>
                    <a:pt x="1052" y="159"/>
                    <a:pt x="1052" y="252"/>
                  </a:cubicBezTo>
                  <a:cubicBezTo>
                    <a:pt x="1052" y="328"/>
                    <a:pt x="961" y="487"/>
                    <a:pt x="933" y="542"/>
                  </a:cubicBezTo>
                  <a:cubicBezTo>
                    <a:pt x="921" y="569"/>
                    <a:pt x="921" y="569"/>
                    <a:pt x="921" y="575"/>
                  </a:cubicBezTo>
                  <a:cubicBezTo>
                    <a:pt x="921" y="591"/>
                    <a:pt x="933" y="591"/>
                    <a:pt x="944" y="591"/>
                  </a:cubicBezTo>
                  <a:cubicBezTo>
                    <a:pt x="995" y="591"/>
                    <a:pt x="1086" y="542"/>
                    <a:pt x="1115" y="504"/>
                  </a:cubicBezTo>
                  <a:cubicBezTo>
                    <a:pt x="1115" y="487"/>
                    <a:pt x="1251" y="263"/>
                    <a:pt x="1251" y="148"/>
                  </a:cubicBezTo>
                  <a:cubicBezTo>
                    <a:pt x="1251" y="22"/>
                    <a:pt x="1143" y="0"/>
                    <a:pt x="1063" y="0"/>
                  </a:cubicBezTo>
                  <a:cubicBezTo>
                    <a:pt x="717" y="0"/>
                    <a:pt x="427" y="224"/>
                    <a:pt x="313" y="356"/>
                  </a:cubicBezTo>
                  <a:cubicBezTo>
                    <a:pt x="28" y="684"/>
                    <a:pt x="0" y="1051"/>
                    <a:pt x="0" y="1166"/>
                  </a:cubicBezTo>
                  <a:cubicBezTo>
                    <a:pt x="0" y="1511"/>
                    <a:pt x="176" y="1697"/>
                    <a:pt x="455" y="1697"/>
                  </a:cubicBezTo>
                  <a:cubicBezTo>
                    <a:pt x="842" y="1697"/>
                    <a:pt x="1172" y="1341"/>
                    <a:pt x="1172" y="128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719F1DCA-42F6-422D-A0CD-AAD07259EDC9}"/>
              </a:ext>
            </a:extLst>
          </p:cNvPr>
          <p:cNvSpPr/>
          <p:nvPr/>
        </p:nvSpPr>
        <p:spPr>
          <a:xfrm>
            <a:off x="4046200" y="3597116"/>
            <a:ext cx="776777" cy="348076"/>
          </a:xfrm>
          <a:prstGeom prst="wedgeRectCallout">
            <a:avLst>
              <a:gd name="adj1" fmla="val -71180"/>
              <a:gd name="adj2" fmla="val 9845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IN" sz="1200" dirty="0">
                <a:solidFill>
                  <a:prstClr val="black"/>
                </a:solidFill>
                <a:latin typeface="Abadi Extra Light" panose="020B0204020104020204" pitchFamily="34" charset="0"/>
              </a:rPr>
              <a:t>Projection operator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57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47"/>
    </mc:Choice>
    <mc:Fallback xmlns="">
      <p:transition spd="slow" advTm="207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5" grpId="0" animBg="1"/>
      <p:bldP spid="36" grpId="0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372" y="2543176"/>
                <a:ext cx="7745256" cy="1583357"/>
              </a:xfrm>
            </p:spPr>
            <p:txBody>
              <a:bodyPr/>
              <a:lstStyle/>
              <a:p>
                <a:pPr marL="342900" indent="-342900">
                  <a:spcAft>
                    <a:spcPts val="900"/>
                  </a:spcAft>
                  <a:buFont typeface="Arial" charset="0"/>
                  <a:buChar char="•"/>
                </a:pP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our model is as good as the mean value,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endPara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Aft>
                    <a:spcPts val="900"/>
                  </a:spcAft>
                  <a:buFont typeface="Arial" charset="0"/>
                  <a:buChar char="•"/>
                </a:pP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our model is perfect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=1</m:t>
                    </m:r>
                  </m:oMath>
                </a14:m>
                <a:endPara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Aft>
                    <a:spcPts val="9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be negative if the model is worst than the average. This can happen when we evaluate the model in the real life test set.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372" y="2543176"/>
                <a:ext cx="7745256" cy="1583357"/>
              </a:xfrm>
              <a:blipFill>
                <a:blip r:embed="rId3"/>
                <a:stretch>
                  <a:fillRect l="-551" t="-3462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0015" y="362494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412" y="1655583"/>
            <a:ext cx="2697480" cy="6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6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Projected GD: How to Project?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50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Here projecting a point means finding the “closest” point from the constraint set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some sets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the projection step is easy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5"/>
                <a:stretch>
                  <a:fillRect l="-69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E94412-7713-4D2A-91C4-16FB18B171F9}"/>
                  </a:ext>
                </a:extLst>
              </p:cNvPr>
              <p:cNvSpPr txBox="1"/>
              <p:nvPr/>
            </p:nvSpPr>
            <p:spPr>
              <a:xfrm>
                <a:off x="2290649" y="1324411"/>
                <a:ext cx="4622031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IN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7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IN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sz="27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7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IN" sz="27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7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7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IN" sz="27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7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IN" sz="27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IN" sz="2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</m:sSub>
                  </m:oMath>
                </a14:m>
                <a:r>
                  <a:rPr lang="en-GB" sz="27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7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27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7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IN" sz="27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7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IN" sz="27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700" dirty="0">
                  <a:solidFill>
                    <a:prstClr val="black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E94412-7713-4D2A-91C4-16FB18B1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649" y="1324411"/>
                <a:ext cx="4622031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Line 1">
            <a:extLst>
              <a:ext uri="{FF2B5EF4-FFF2-40B4-BE49-F238E27FC236}">
                <a16:creationId xmlns:a16="http://schemas.microsoft.com/office/drawing/2014/main" id="{5BD1C61E-3B80-45D9-A09C-BBA64C31F6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4376" y="2824713"/>
            <a:ext cx="1190" cy="1350169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Line 2">
            <a:extLst>
              <a:ext uri="{FF2B5EF4-FFF2-40B4-BE49-F238E27FC236}">
                <a16:creationId xmlns:a16="http://schemas.microsoft.com/office/drawing/2014/main" id="{B2E5E270-6525-4763-84EC-A5069A191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5713" y="3499797"/>
            <a:ext cx="1431131" cy="1191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Oval 3">
            <a:extLst>
              <a:ext uri="{FF2B5EF4-FFF2-40B4-BE49-F238E27FC236}">
                <a16:creationId xmlns:a16="http://schemas.microsoft.com/office/drawing/2014/main" id="{D27DCBEE-F2E4-495B-839E-E24C1255C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638" y="2959254"/>
            <a:ext cx="1107281" cy="1107281"/>
          </a:xfrm>
          <a:prstGeom prst="ellipse">
            <a:avLst/>
          </a:prstGeom>
          <a:solidFill>
            <a:srgbClr val="FFCC00">
              <a:alpha val="34000"/>
            </a:srgbClr>
          </a:solidFill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09C1203E-5361-492B-8A7D-A31B1A1B4264}"/>
              </a:ext>
            </a:extLst>
          </p:cNvPr>
          <p:cNvGrpSpPr>
            <a:grpSpLocks/>
          </p:cNvGrpSpPr>
          <p:nvPr/>
        </p:nvGrpSpPr>
        <p:grpSpPr bwMode="auto">
          <a:xfrm>
            <a:off x="3080878" y="2850907"/>
            <a:ext cx="188119" cy="160734"/>
            <a:chOff x="1610" y="1519"/>
            <a:chExt cx="158" cy="135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480D279A-3645-4B43-9A11-7470C0D1B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" y="1522"/>
              <a:ext cx="158" cy="130"/>
            </a:xfrm>
            <a:custGeom>
              <a:avLst/>
              <a:gdLst>
                <a:gd name="T0" fmla="*/ 350 w 701"/>
                <a:gd name="T1" fmla="*/ 578 h 579"/>
                <a:gd name="T2" fmla="*/ 0 w 701"/>
                <a:gd name="T3" fmla="*/ 578 h 579"/>
                <a:gd name="T4" fmla="*/ 0 w 701"/>
                <a:gd name="T5" fmla="*/ 0 h 579"/>
                <a:gd name="T6" fmla="*/ 700 w 701"/>
                <a:gd name="T7" fmla="*/ 0 h 579"/>
                <a:gd name="T8" fmla="*/ 700 w 701"/>
                <a:gd name="T9" fmla="*/ 578 h 579"/>
                <a:gd name="T10" fmla="*/ 350 w 701"/>
                <a:gd name="T11" fmla="*/ 57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579">
                  <a:moveTo>
                    <a:pt x="350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700" y="0"/>
                  </a:lnTo>
                  <a:lnTo>
                    <a:pt x="700" y="578"/>
                  </a:lnTo>
                  <a:lnTo>
                    <a:pt x="350" y="57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31FB4CA7-66F9-4E68-888E-F31361233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1519"/>
              <a:ext cx="132" cy="135"/>
            </a:xfrm>
            <a:custGeom>
              <a:avLst/>
              <a:gdLst>
                <a:gd name="T0" fmla="*/ 236 w 587"/>
                <a:gd name="T1" fmla="*/ 145 h 601"/>
                <a:gd name="T2" fmla="*/ 283 w 587"/>
                <a:gd name="T3" fmla="*/ 145 h 601"/>
                <a:gd name="T4" fmla="*/ 436 w 587"/>
                <a:gd name="T5" fmla="*/ 136 h 601"/>
                <a:gd name="T6" fmla="*/ 264 w 587"/>
                <a:gd name="T7" fmla="*/ 288 h 601"/>
                <a:gd name="T8" fmla="*/ 0 w 587"/>
                <a:gd name="T9" fmla="*/ 581 h 601"/>
                <a:gd name="T10" fmla="*/ 28 w 587"/>
                <a:gd name="T11" fmla="*/ 600 h 601"/>
                <a:gd name="T12" fmla="*/ 56 w 587"/>
                <a:gd name="T13" fmla="*/ 585 h 601"/>
                <a:gd name="T14" fmla="*/ 161 w 587"/>
                <a:gd name="T15" fmla="*/ 510 h 601"/>
                <a:gd name="T16" fmla="*/ 236 w 587"/>
                <a:gd name="T17" fmla="*/ 547 h 601"/>
                <a:gd name="T18" fmla="*/ 347 w 587"/>
                <a:gd name="T19" fmla="*/ 600 h 601"/>
                <a:gd name="T20" fmla="*/ 567 w 587"/>
                <a:gd name="T21" fmla="*/ 390 h 601"/>
                <a:gd name="T22" fmla="*/ 536 w 587"/>
                <a:gd name="T23" fmla="*/ 374 h 601"/>
                <a:gd name="T24" fmla="*/ 514 w 587"/>
                <a:gd name="T25" fmla="*/ 384 h 601"/>
                <a:gd name="T26" fmla="*/ 411 w 587"/>
                <a:gd name="T27" fmla="*/ 452 h 601"/>
                <a:gd name="T28" fmla="*/ 150 w 587"/>
                <a:gd name="T29" fmla="*/ 467 h 601"/>
                <a:gd name="T30" fmla="*/ 319 w 587"/>
                <a:gd name="T31" fmla="*/ 309 h 601"/>
                <a:gd name="T32" fmla="*/ 586 w 587"/>
                <a:gd name="T33" fmla="*/ 19 h 601"/>
                <a:gd name="T34" fmla="*/ 561 w 587"/>
                <a:gd name="T35" fmla="*/ 0 h 601"/>
                <a:gd name="T36" fmla="*/ 533 w 587"/>
                <a:gd name="T37" fmla="*/ 12 h 601"/>
                <a:gd name="T38" fmla="*/ 450 w 587"/>
                <a:gd name="T39" fmla="*/ 90 h 601"/>
                <a:gd name="T40" fmla="*/ 369 w 587"/>
                <a:gd name="T41" fmla="*/ 49 h 601"/>
                <a:gd name="T42" fmla="*/ 267 w 587"/>
                <a:gd name="T43" fmla="*/ 0 h 601"/>
                <a:gd name="T44" fmla="*/ 97 w 587"/>
                <a:gd name="T45" fmla="*/ 155 h 601"/>
                <a:gd name="T46" fmla="*/ 122 w 587"/>
                <a:gd name="T47" fmla="*/ 173 h 601"/>
                <a:gd name="T48" fmla="*/ 150 w 587"/>
                <a:gd name="T49" fmla="*/ 155 h 601"/>
                <a:gd name="T50" fmla="*/ 211 w 587"/>
                <a:gd name="T51" fmla="*/ 145 h 601"/>
                <a:gd name="T52" fmla="*/ 236 w 587"/>
                <a:gd name="T53" fmla="*/ 145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7" h="601">
                  <a:moveTo>
                    <a:pt x="236" y="145"/>
                  </a:moveTo>
                  <a:cubicBezTo>
                    <a:pt x="250" y="145"/>
                    <a:pt x="267" y="145"/>
                    <a:pt x="283" y="145"/>
                  </a:cubicBezTo>
                  <a:cubicBezTo>
                    <a:pt x="331" y="139"/>
                    <a:pt x="386" y="136"/>
                    <a:pt x="436" y="136"/>
                  </a:cubicBezTo>
                  <a:cubicBezTo>
                    <a:pt x="400" y="170"/>
                    <a:pt x="383" y="192"/>
                    <a:pt x="264" y="288"/>
                  </a:cubicBezTo>
                  <a:cubicBezTo>
                    <a:pt x="28" y="489"/>
                    <a:pt x="0" y="578"/>
                    <a:pt x="0" y="581"/>
                  </a:cubicBezTo>
                  <a:cubicBezTo>
                    <a:pt x="0" y="600"/>
                    <a:pt x="17" y="600"/>
                    <a:pt x="28" y="600"/>
                  </a:cubicBezTo>
                  <a:cubicBezTo>
                    <a:pt x="47" y="600"/>
                    <a:pt x="47" y="600"/>
                    <a:pt x="56" y="585"/>
                  </a:cubicBezTo>
                  <a:cubicBezTo>
                    <a:pt x="100" y="516"/>
                    <a:pt x="139" y="510"/>
                    <a:pt x="161" y="510"/>
                  </a:cubicBezTo>
                  <a:cubicBezTo>
                    <a:pt x="194" y="510"/>
                    <a:pt x="219" y="532"/>
                    <a:pt x="236" y="547"/>
                  </a:cubicBezTo>
                  <a:cubicBezTo>
                    <a:pt x="275" y="578"/>
                    <a:pt x="303" y="600"/>
                    <a:pt x="347" y="600"/>
                  </a:cubicBezTo>
                  <a:cubicBezTo>
                    <a:pt x="481" y="600"/>
                    <a:pt x="567" y="439"/>
                    <a:pt x="567" y="390"/>
                  </a:cubicBezTo>
                  <a:cubicBezTo>
                    <a:pt x="567" y="374"/>
                    <a:pt x="547" y="374"/>
                    <a:pt x="536" y="374"/>
                  </a:cubicBezTo>
                  <a:cubicBezTo>
                    <a:pt x="531" y="374"/>
                    <a:pt x="517" y="374"/>
                    <a:pt x="514" y="384"/>
                  </a:cubicBezTo>
                  <a:cubicBezTo>
                    <a:pt x="503" y="411"/>
                    <a:pt x="492" y="442"/>
                    <a:pt x="411" y="452"/>
                  </a:cubicBezTo>
                  <a:cubicBezTo>
                    <a:pt x="403" y="455"/>
                    <a:pt x="172" y="461"/>
                    <a:pt x="150" y="467"/>
                  </a:cubicBezTo>
                  <a:cubicBezTo>
                    <a:pt x="183" y="433"/>
                    <a:pt x="200" y="411"/>
                    <a:pt x="319" y="309"/>
                  </a:cubicBezTo>
                  <a:cubicBezTo>
                    <a:pt x="561" y="111"/>
                    <a:pt x="586" y="22"/>
                    <a:pt x="586" y="19"/>
                  </a:cubicBezTo>
                  <a:cubicBezTo>
                    <a:pt x="586" y="0"/>
                    <a:pt x="569" y="0"/>
                    <a:pt x="561" y="0"/>
                  </a:cubicBezTo>
                  <a:cubicBezTo>
                    <a:pt x="542" y="0"/>
                    <a:pt x="536" y="0"/>
                    <a:pt x="533" y="12"/>
                  </a:cubicBezTo>
                  <a:cubicBezTo>
                    <a:pt x="503" y="59"/>
                    <a:pt x="481" y="90"/>
                    <a:pt x="450" y="90"/>
                  </a:cubicBezTo>
                  <a:cubicBezTo>
                    <a:pt x="425" y="90"/>
                    <a:pt x="397" y="68"/>
                    <a:pt x="369" y="49"/>
                  </a:cubicBezTo>
                  <a:cubicBezTo>
                    <a:pt x="342" y="22"/>
                    <a:pt x="311" y="0"/>
                    <a:pt x="267" y="0"/>
                  </a:cubicBezTo>
                  <a:cubicBezTo>
                    <a:pt x="164" y="0"/>
                    <a:pt x="97" y="114"/>
                    <a:pt x="97" y="155"/>
                  </a:cubicBezTo>
                  <a:cubicBezTo>
                    <a:pt x="97" y="173"/>
                    <a:pt x="114" y="173"/>
                    <a:pt x="122" y="173"/>
                  </a:cubicBezTo>
                  <a:cubicBezTo>
                    <a:pt x="133" y="173"/>
                    <a:pt x="147" y="173"/>
                    <a:pt x="150" y="155"/>
                  </a:cubicBezTo>
                  <a:cubicBezTo>
                    <a:pt x="167" y="148"/>
                    <a:pt x="178" y="148"/>
                    <a:pt x="211" y="145"/>
                  </a:cubicBezTo>
                  <a:lnTo>
                    <a:pt x="236" y="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2" name="Oval 7">
            <a:extLst>
              <a:ext uri="{FF2B5EF4-FFF2-40B4-BE49-F238E27FC236}">
                <a16:creationId xmlns:a16="http://schemas.microsoft.com/office/drawing/2014/main" id="{5D13DB6F-C1D0-4538-B599-E847C9729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531" y="2797329"/>
            <a:ext cx="108347" cy="108347"/>
          </a:xfrm>
          <a:prstGeom prst="ellipse">
            <a:avLst/>
          </a:prstGeom>
          <a:solidFill>
            <a:srgbClr val="0066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" name="Line 8">
            <a:extLst>
              <a:ext uri="{FF2B5EF4-FFF2-40B4-BE49-F238E27FC236}">
                <a16:creationId xmlns:a16="http://schemas.microsoft.com/office/drawing/2014/main" id="{32946A7D-1199-4579-9E5E-BC74131B7E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36801" y="2878291"/>
            <a:ext cx="164306" cy="242888"/>
          </a:xfrm>
          <a:prstGeom prst="line">
            <a:avLst/>
          </a:prstGeom>
          <a:noFill/>
          <a:ln w="1908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Text Box 9">
            <a:extLst>
              <a:ext uri="{FF2B5EF4-FFF2-40B4-BE49-F238E27FC236}">
                <a16:creationId xmlns:a16="http://schemas.microsoft.com/office/drawing/2014/main" id="{AA29C073-75DD-45C3-ACE7-BF2466206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919" y="3499798"/>
            <a:ext cx="488156" cy="25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45657" rIns="67500" bIns="33750"/>
          <a:lstStyle/>
          <a:p>
            <a:pPr defTabSz="685800"/>
            <a:r>
              <a:rPr lang="en-IN" altLang="en-US" sz="1350">
                <a:solidFill>
                  <a:srgbClr val="000000"/>
                </a:solidFill>
                <a:latin typeface="Calibri" panose="020F0502020204030204"/>
              </a:rPr>
              <a:t>(1,0)</a:t>
            </a:r>
          </a:p>
        </p:txBody>
      </p:sp>
      <p:sp>
        <p:nvSpPr>
          <p:cNvPr id="75" name="Text Box 10">
            <a:extLst>
              <a:ext uri="{FF2B5EF4-FFF2-40B4-BE49-F238E27FC236}">
                <a16:creationId xmlns:a16="http://schemas.microsoft.com/office/drawing/2014/main" id="{BC5BCD18-7428-47B3-85F6-7D46F56BC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178" y="2694935"/>
            <a:ext cx="488156" cy="25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45657" rIns="67500" bIns="33750"/>
          <a:lstStyle/>
          <a:p>
            <a:pPr defTabSz="685800"/>
            <a:r>
              <a:rPr lang="en-IN" altLang="en-US" sz="1350">
                <a:solidFill>
                  <a:srgbClr val="000000"/>
                </a:solidFill>
                <a:latin typeface="Calibri" panose="020F0502020204030204"/>
              </a:rPr>
              <a:t>(0,1)</a:t>
            </a:r>
          </a:p>
        </p:txBody>
      </p:sp>
      <p:sp>
        <p:nvSpPr>
          <p:cNvPr id="76" name="Text Box 11">
            <a:extLst>
              <a:ext uri="{FF2B5EF4-FFF2-40B4-BE49-F238E27FC236}">
                <a16:creationId xmlns:a16="http://schemas.microsoft.com/office/drawing/2014/main" id="{92541238-859D-473B-9B5D-36C6C8161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556" y="4240254"/>
            <a:ext cx="3872444" cy="28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45657" rIns="67500" bIns="3375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defTabSz="685800">
              <a:tabLst>
                <a:tab pos="542925" algn="l"/>
                <a:tab pos="1085850" algn="l"/>
              </a:tabLst>
            </a:pPr>
            <a:r>
              <a:rPr lang="en-IN" altLang="en-US" sz="1350" dirty="0"/>
              <a:t>  </a:t>
            </a:r>
            <a:r>
              <a:rPr lang="en-IN" altLang="en-US" sz="1350" dirty="0">
                <a:latin typeface="Abadi Extra Light" panose="020B0204020104020204" pitchFamily="34" charset="0"/>
              </a:rPr>
              <a:t>Projection = Normalize to unit Euclidean length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 Box 26">
                <a:extLst>
                  <a:ext uri="{FF2B5EF4-FFF2-40B4-BE49-F238E27FC236}">
                    <a16:creationId xmlns:a16="http://schemas.microsoft.com/office/drawing/2014/main" id="{E0E1CDE9-2B88-42C7-92AB-7CCD675CA5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2328" y="2363941"/>
                <a:ext cx="2385259" cy="302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67500" tIns="48303" rIns="67500" bIns="33750"/>
              <a:lstStyle>
                <a:lvl1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:pPr defTabSz="685800">
                  <a:tabLst>
                    <a:tab pos="542925" algn="l"/>
                    <a:tab pos="1085850" algn="l"/>
                    <a:tab pos="1628775" algn="l"/>
                  </a:tabLst>
                </a:pP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altLang="en-US" sz="1650" dirty="0">
                    <a:latin typeface="Abadi Extra Light" panose="020B0204020104020204" pitchFamily="34" charset="0"/>
                  </a:rPr>
                  <a:t>: Unit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altLang="en-US" sz="16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altLang="en-US" sz="1650" i="1" dirty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altLang="en-US" sz="165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altLang="en-US" sz="165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altLang="en-US" sz="1650" dirty="0">
                    <a:latin typeface="Abadi Extra Light" panose="020B0204020104020204" pitchFamily="34" charset="0"/>
                  </a:rPr>
                  <a:t>ball</a:t>
                </a:r>
              </a:p>
            </p:txBody>
          </p:sp>
        </mc:Choice>
        <mc:Fallback>
          <p:sp>
            <p:nvSpPr>
              <p:cNvPr id="81" name="Text Box 26">
                <a:extLst>
                  <a:ext uri="{FF2B5EF4-FFF2-40B4-BE49-F238E27FC236}">
                    <a16:creationId xmlns:a16="http://schemas.microsoft.com/office/drawing/2014/main" id="{E0E1CDE9-2B88-42C7-92AB-7CCD675CA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2328" y="2363941"/>
                <a:ext cx="2385259" cy="302419"/>
              </a:xfrm>
              <a:prstGeom prst="rect">
                <a:avLst/>
              </a:prstGeom>
              <a:blipFill>
                <a:blip r:embed="rId7"/>
                <a:stretch>
                  <a:fillRect l="-512" t="-2041" b="-469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40">
            <a:extLst>
              <a:ext uri="{FF2B5EF4-FFF2-40B4-BE49-F238E27FC236}">
                <a16:creationId xmlns:a16="http://schemas.microsoft.com/office/drawing/2014/main" id="{22405F77-0484-4D74-A8D6-214C6D84B97F}"/>
              </a:ext>
            </a:extLst>
          </p:cNvPr>
          <p:cNvGrpSpPr>
            <a:grpSpLocks/>
          </p:cNvGrpSpPr>
          <p:nvPr/>
        </p:nvGrpSpPr>
        <p:grpSpPr bwMode="auto">
          <a:xfrm>
            <a:off x="3108263" y="3958188"/>
            <a:ext cx="188119" cy="160734"/>
            <a:chOff x="1633" y="2449"/>
            <a:chExt cx="158" cy="135"/>
          </a:xfrm>
        </p:grpSpPr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DF13DB83-DF4A-4826-B4AA-8DC9FF33E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" y="2452"/>
              <a:ext cx="158" cy="130"/>
            </a:xfrm>
            <a:custGeom>
              <a:avLst/>
              <a:gdLst>
                <a:gd name="T0" fmla="*/ 350 w 701"/>
                <a:gd name="T1" fmla="*/ 578 h 579"/>
                <a:gd name="T2" fmla="*/ 0 w 701"/>
                <a:gd name="T3" fmla="*/ 578 h 579"/>
                <a:gd name="T4" fmla="*/ 0 w 701"/>
                <a:gd name="T5" fmla="*/ 0 h 579"/>
                <a:gd name="T6" fmla="*/ 700 w 701"/>
                <a:gd name="T7" fmla="*/ 0 h 579"/>
                <a:gd name="T8" fmla="*/ 700 w 701"/>
                <a:gd name="T9" fmla="*/ 578 h 579"/>
                <a:gd name="T10" fmla="*/ 350 w 701"/>
                <a:gd name="T11" fmla="*/ 57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579">
                  <a:moveTo>
                    <a:pt x="350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700" y="0"/>
                  </a:lnTo>
                  <a:lnTo>
                    <a:pt x="700" y="578"/>
                  </a:lnTo>
                  <a:lnTo>
                    <a:pt x="350" y="57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3A3AD408-ECC1-4221-B74D-A4A9FD9B7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" y="2449"/>
              <a:ext cx="132" cy="135"/>
            </a:xfrm>
            <a:custGeom>
              <a:avLst/>
              <a:gdLst>
                <a:gd name="T0" fmla="*/ 236 w 587"/>
                <a:gd name="T1" fmla="*/ 145 h 601"/>
                <a:gd name="T2" fmla="*/ 283 w 587"/>
                <a:gd name="T3" fmla="*/ 145 h 601"/>
                <a:gd name="T4" fmla="*/ 436 w 587"/>
                <a:gd name="T5" fmla="*/ 136 h 601"/>
                <a:gd name="T6" fmla="*/ 264 w 587"/>
                <a:gd name="T7" fmla="*/ 288 h 601"/>
                <a:gd name="T8" fmla="*/ 0 w 587"/>
                <a:gd name="T9" fmla="*/ 581 h 601"/>
                <a:gd name="T10" fmla="*/ 28 w 587"/>
                <a:gd name="T11" fmla="*/ 600 h 601"/>
                <a:gd name="T12" fmla="*/ 56 w 587"/>
                <a:gd name="T13" fmla="*/ 585 h 601"/>
                <a:gd name="T14" fmla="*/ 161 w 587"/>
                <a:gd name="T15" fmla="*/ 510 h 601"/>
                <a:gd name="T16" fmla="*/ 236 w 587"/>
                <a:gd name="T17" fmla="*/ 547 h 601"/>
                <a:gd name="T18" fmla="*/ 347 w 587"/>
                <a:gd name="T19" fmla="*/ 600 h 601"/>
                <a:gd name="T20" fmla="*/ 567 w 587"/>
                <a:gd name="T21" fmla="*/ 390 h 601"/>
                <a:gd name="T22" fmla="*/ 536 w 587"/>
                <a:gd name="T23" fmla="*/ 374 h 601"/>
                <a:gd name="T24" fmla="*/ 514 w 587"/>
                <a:gd name="T25" fmla="*/ 384 h 601"/>
                <a:gd name="T26" fmla="*/ 411 w 587"/>
                <a:gd name="T27" fmla="*/ 452 h 601"/>
                <a:gd name="T28" fmla="*/ 150 w 587"/>
                <a:gd name="T29" fmla="*/ 467 h 601"/>
                <a:gd name="T30" fmla="*/ 319 w 587"/>
                <a:gd name="T31" fmla="*/ 309 h 601"/>
                <a:gd name="T32" fmla="*/ 586 w 587"/>
                <a:gd name="T33" fmla="*/ 19 h 601"/>
                <a:gd name="T34" fmla="*/ 561 w 587"/>
                <a:gd name="T35" fmla="*/ 0 h 601"/>
                <a:gd name="T36" fmla="*/ 533 w 587"/>
                <a:gd name="T37" fmla="*/ 12 h 601"/>
                <a:gd name="T38" fmla="*/ 450 w 587"/>
                <a:gd name="T39" fmla="*/ 90 h 601"/>
                <a:gd name="T40" fmla="*/ 369 w 587"/>
                <a:gd name="T41" fmla="*/ 49 h 601"/>
                <a:gd name="T42" fmla="*/ 267 w 587"/>
                <a:gd name="T43" fmla="*/ 0 h 601"/>
                <a:gd name="T44" fmla="*/ 97 w 587"/>
                <a:gd name="T45" fmla="*/ 155 h 601"/>
                <a:gd name="T46" fmla="*/ 122 w 587"/>
                <a:gd name="T47" fmla="*/ 173 h 601"/>
                <a:gd name="T48" fmla="*/ 150 w 587"/>
                <a:gd name="T49" fmla="*/ 155 h 601"/>
                <a:gd name="T50" fmla="*/ 211 w 587"/>
                <a:gd name="T51" fmla="*/ 145 h 601"/>
                <a:gd name="T52" fmla="*/ 236 w 587"/>
                <a:gd name="T53" fmla="*/ 145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7" h="601">
                  <a:moveTo>
                    <a:pt x="236" y="145"/>
                  </a:moveTo>
                  <a:cubicBezTo>
                    <a:pt x="250" y="145"/>
                    <a:pt x="267" y="145"/>
                    <a:pt x="283" y="145"/>
                  </a:cubicBezTo>
                  <a:cubicBezTo>
                    <a:pt x="331" y="139"/>
                    <a:pt x="386" y="136"/>
                    <a:pt x="436" y="136"/>
                  </a:cubicBezTo>
                  <a:cubicBezTo>
                    <a:pt x="400" y="170"/>
                    <a:pt x="383" y="192"/>
                    <a:pt x="264" y="288"/>
                  </a:cubicBezTo>
                  <a:cubicBezTo>
                    <a:pt x="28" y="489"/>
                    <a:pt x="0" y="578"/>
                    <a:pt x="0" y="581"/>
                  </a:cubicBezTo>
                  <a:cubicBezTo>
                    <a:pt x="0" y="600"/>
                    <a:pt x="17" y="600"/>
                    <a:pt x="28" y="600"/>
                  </a:cubicBezTo>
                  <a:cubicBezTo>
                    <a:pt x="47" y="600"/>
                    <a:pt x="47" y="600"/>
                    <a:pt x="56" y="585"/>
                  </a:cubicBezTo>
                  <a:cubicBezTo>
                    <a:pt x="100" y="516"/>
                    <a:pt x="139" y="510"/>
                    <a:pt x="161" y="510"/>
                  </a:cubicBezTo>
                  <a:cubicBezTo>
                    <a:pt x="194" y="510"/>
                    <a:pt x="219" y="532"/>
                    <a:pt x="236" y="547"/>
                  </a:cubicBezTo>
                  <a:cubicBezTo>
                    <a:pt x="275" y="578"/>
                    <a:pt x="303" y="600"/>
                    <a:pt x="347" y="600"/>
                  </a:cubicBezTo>
                  <a:cubicBezTo>
                    <a:pt x="481" y="600"/>
                    <a:pt x="567" y="439"/>
                    <a:pt x="567" y="390"/>
                  </a:cubicBezTo>
                  <a:cubicBezTo>
                    <a:pt x="567" y="374"/>
                    <a:pt x="547" y="374"/>
                    <a:pt x="536" y="374"/>
                  </a:cubicBezTo>
                  <a:cubicBezTo>
                    <a:pt x="531" y="374"/>
                    <a:pt x="517" y="374"/>
                    <a:pt x="514" y="384"/>
                  </a:cubicBezTo>
                  <a:cubicBezTo>
                    <a:pt x="503" y="411"/>
                    <a:pt x="492" y="442"/>
                    <a:pt x="411" y="452"/>
                  </a:cubicBezTo>
                  <a:cubicBezTo>
                    <a:pt x="403" y="455"/>
                    <a:pt x="172" y="461"/>
                    <a:pt x="150" y="467"/>
                  </a:cubicBezTo>
                  <a:cubicBezTo>
                    <a:pt x="183" y="433"/>
                    <a:pt x="200" y="411"/>
                    <a:pt x="319" y="309"/>
                  </a:cubicBezTo>
                  <a:cubicBezTo>
                    <a:pt x="561" y="111"/>
                    <a:pt x="586" y="22"/>
                    <a:pt x="586" y="19"/>
                  </a:cubicBezTo>
                  <a:cubicBezTo>
                    <a:pt x="586" y="0"/>
                    <a:pt x="569" y="0"/>
                    <a:pt x="561" y="0"/>
                  </a:cubicBezTo>
                  <a:cubicBezTo>
                    <a:pt x="542" y="0"/>
                    <a:pt x="536" y="0"/>
                    <a:pt x="533" y="12"/>
                  </a:cubicBezTo>
                  <a:cubicBezTo>
                    <a:pt x="503" y="59"/>
                    <a:pt x="481" y="90"/>
                    <a:pt x="450" y="90"/>
                  </a:cubicBezTo>
                  <a:cubicBezTo>
                    <a:pt x="425" y="90"/>
                    <a:pt x="397" y="68"/>
                    <a:pt x="369" y="49"/>
                  </a:cubicBezTo>
                  <a:cubicBezTo>
                    <a:pt x="342" y="22"/>
                    <a:pt x="311" y="0"/>
                    <a:pt x="267" y="0"/>
                  </a:cubicBezTo>
                  <a:cubicBezTo>
                    <a:pt x="164" y="0"/>
                    <a:pt x="97" y="114"/>
                    <a:pt x="97" y="155"/>
                  </a:cubicBezTo>
                  <a:cubicBezTo>
                    <a:pt x="97" y="173"/>
                    <a:pt x="114" y="173"/>
                    <a:pt x="122" y="173"/>
                  </a:cubicBezTo>
                  <a:cubicBezTo>
                    <a:pt x="133" y="173"/>
                    <a:pt x="147" y="173"/>
                    <a:pt x="150" y="155"/>
                  </a:cubicBezTo>
                  <a:cubicBezTo>
                    <a:pt x="167" y="148"/>
                    <a:pt x="178" y="148"/>
                    <a:pt x="211" y="145"/>
                  </a:cubicBezTo>
                  <a:lnTo>
                    <a:pt x="236" y="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89" name="Oval 43">
            <a:extLst>
              <a:ext uri="{FF2B5EF4-FFF2-40B4-BE49-F238E27FC236}">
                <a16:creationId xmlns:a16="http://schemas.microsoft.com/office/drawing/2014/main" id="{AC56A467-94DE-409D-B0E8-B126FC6C3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916" y="3958188"/>
            <a:ext cx="108347" cy="108347"/>
          </a:xfrm>
          <a:prstGeom prst="ellipse">
            <a:avLst/>
          </a:prstGeom>
          <a:solidFill>
            <a:srgbClr val="0066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Line 44">
            <a:extLst>
              <a:ext uri="{FF2B5EF4-FFF2-40B4-BE49-F238E27FC236}">
                <a16:creationId xmlns:a16="http://schemas.microsoft.com/office/drawing/2014/main" id="{5035DD22-6E19-4A69-9062-6D15FC2AF5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1569" y="3903420"/>
            <a:ext cx="136922" cy="83344"/>
          </a:xfrm>
          <a:prstGeom prst="line">
            <a:avLst/>
          </a:prstGeom>
          <a:noFill/>
          <a:ln w="1908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8A00A47E-859D-42A5-9AD7-15F2C9EC57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80" y="4577313"/>
            <a:ext cx="1505140" cy="415642"/>
          </a:xfrm>
          <a:prstGeom prst="rect">
            <a:avLst/>
          </a:prstGeom>
        </p:spPr>
      </p:pic>
      <p:sp>
        <p:nvSpPr>
          <p:cNvPr id="93" name="Line 13">
            <a:extLst>
              <a:ext uri="{FF2B5EF4-FFF2-40B4-BE49-F238E27FC236}">
                <a16:creationId xmlns:a16="http://schemas.microsoft.com/office/drawing/2014/main" id="{62B037B3-DECB-4967-9A02-D9E08C6E8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6715" y="2807273"/>
            <a:ext cx="1190" cy="1350169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Line 14">
            <a:extLst>
              <a:ext uri="{FF2B5EF4-FFF2-40B4-BE49-F238E27FC236}">
                <a16:creationId xmlns:a16="http://schemas.microsoft.com/office/drawing/2014/main" id="{BFB95175-D725-406B-9184-A2B391558D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1211" y="3913363"/>
            <a:ext cx="1431131" cy="1191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5" name="Group 15">
            <a:extLst>
              <a:ext uri="{FF2B5EF4-FFF2-40B4-BE49-F238E27FC236}">
                <a16:creationId xmlns:a16="http://schemas.microsoft.com/office/drawing/2014/main" id="{7FAB7614-629B-4E80-B2F3-86E5DA85C055}"/>
              </a:ext>
            </a:extLst>
          </p:cNvPr>
          <p:cNvGrpSpPr>
            <a:grpSpLocks/>
          </p:cNvGrpSpPr>
          <p:nvPr/>
        </p:nvGrpSpPr>
        <p:grpSpPr bwMode="auto">
          <a:xfrm>
            <a:off x="5892864" y="3131123"/>
            <a:ext cx="188119" cy="160734"/>
            <a:chOff x="3719" y="1701"/>
            <a:chExt cx="158" cy="135"/>
          </a:xfrm>
        </p:grpSpPr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CCC61EF2-3C47-4B4B-8DAA-C9B2DFE68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" y="1704"/>
              <a:ext cx="158" cy="130"/>
            </a:xfrm>
            <a:custGeom>
              <a:avLst/>
              <a:gdLst>
                <a:gd name="T0" fmla="*/ 350 w 701"/>
                <a:gd name="T1" fmla="*/ 578 h 579"/>
                <a:gd name="T2" fmla="*/ 0 w 701"/>
                <a:gd name="T3" fmla="*/ 578 h 579"/>
                <a:gd name="T4" fmla="*/ 0 w 701"/>
                <a:gd name="T5" fmla="*/ 0 h 579"/>
                <a:gd name="T6" fmla="*/ 700 w 701"/>
                <a:gd name="T7" fmla="*/ 0 h 579"/>
                <a:gd name="T8" fmla="*/ 700 w 701"/>
                <a:gd name="T9" fmla="*/ 578 h 579"/>
                <a:gd name="T10" fmla="*/ 350 w 701"/>
                <a:gd name="T11" fmla="*/ 57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579">
                  <a:moveTo>
                    <a:pt x="350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700" y="0"/>
                  </a:lnTo>
                  <a:lnTo>
                    <a:pt x="700" y="578"/>
                  </a:lnTo>
                  <a:lnTo>
                    <a:pt x="350" y="57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DA463F7A-450C-4D5A-A237-07BF411D4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" y="1701"/>
              <a:ext cx="132" cy="135"/>
            </a:xfrm>
            <a:custGeom>
              <a:avLst/>
              <a:gdLst>
                <a:gd name="T0" fmla="*/ 236 w 587"/>
                <a:gd name="T1" fmla="*/ 145 h 601"/>
                <a:gd name="T2" fmla="*/ 283 w 587"/>
                <a:gd name="T3" fmla="*/ 145 h 601"/>
                <a:gd name="T4" fmla="*/ 436 w 587"/>
                <a:gd name="T5" fmla="*/ 136 h 601"/>
                <a:gd name="T6" fmla="*/ 264 w 587"/>
                <a:gd name="T7" fmla="*/ 288 h 601"/>
                <a:gd name="T8" fmla="*/ 0 w 587"/>
                <a:gd name="T9" fmla="*/ 581 h 601"/>
                <a:gd name="T10" fmla="*/ 28 w 587"/>
                <a:gd name="T11" fmla="*/ 600 h 601"/>
                <a:gd name="T12" fmla="*/ 56 w 587"/>
                <a:gd name="T13" fmla="*/ 585 h 601"/>
                <a:gd name="T14" fmla="*/ 161 w 587"/>
                <a:gd name="T15" fmla="*/ 510 h 601"/>
                <a:gd name="T16" fmla="*/ 236 w 587"/>
                <a:gd name="T17" fmla="*/ 547 h 601"/>
                <a:gd name="T18" fmla="*/ 347 w 587"/>
                <a:gd name="T19" fmla="*/ 600 h 601"/>
                <a:gd name="T20" fmla="*/ 567 w 587"/>
                <a:gd name="T21" fmla="*/ 390 h 601"/>
                <a:gd name="T22" fmla="*/ 536 w 587"/>
                <a:gd name="T23" fmla="*/ 374 h 601"/>
                <a:gd name="T24" fmla="*/ 514 w 587"/>
                <a:gd name="T25" fmla="*/ 384 h 601"/>
                <a:gd name="T26" fmla="*/ 411 w 587"/>
                <a:gd name="T27" fmla="*/ 452 h 601"/>
                <a:gd name="T28" fmla="*/ 150 w 587"/>
                <a:gd name="T29" fmla="*/ 467 h 601"/>
                <a:gd name="T30" fmla="*/ 319 w 587"/>
                <a:gd name="T31" fmla="*/ 309 h 601"/>
                <a:gd name="T32" fmla="*/ 586 w 587"/>
                <a:gd name="T33" fmla="*/ 19 h 601"/>
                <a:gd name="T34" fmla="*/ 561 w 587"/>
                <a:gd name="T35" fmla="*/ 0 h 601"/>
                <a:gd name="T36" fmla="*/ 533 w 587"/>
                <a:gd name="T37" fmla="*/ 12 h 601"/>
                <a:gd name="T38" fmla="*/ 450 w 587"/>
                <a:gd name="T39" fmla="*/ 90 h 601"/>
                <a:gd name="T40" fmla="*/ 369 w 587"/>
                <a:gd name="T41" fmla="*/ 49 h 601"/>
                <a:gd name="T42" fmla="*/ 267 w 587"/>
                <a:gd name="T43" fmla="*/ 0 h 601"/>
                <a:gd name="T44" fmla="*/ 97 w 587"/>
                <a:gd name="T45" fmla="*/ 155 h 601"/>
                <a:gd name="T46" fmla="*/ 122 w 587"/>
                <a:gd name="T47" fmla="*/ 173 h 601"/>
                <a:gd name="T48" fmla="*/ 150 w 587"/>
                <a:gd name="T49" fmla="*/ 155 h 601"/>
                <a:gd name="T50" fmla="*/ 211 w 587"/>
                <a:gd name="T51" fmla="*/ 145 h 601"/>
                <a:gd name="T52" fmla="*/ 236 w 587"/>
                <a:gd name="T53" fmla="*/ 145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7" h="601">
                  <a:moveTo>
                    <a:pt x="236" y="145"/>
                  </a:moveTo>
                  <a:cubicBezTo>
                    <a:pt x="250" y="145"/>
                    <a:pt x="267" y="145"/>
                    <a:pt x="283" y="145"/>
                  </a:cubicBezTo>
                  <a:cubicBezTo>
                    <a:pt x="331" y="139"/>
                    <a:pt x="386" y="136"/>
                    <a:pt x="436" y="136"/>
                  </a:cubicBezTo>
                  <a:cubicBezTo>
                    <a:pt x="400" y="170"/>
                    <a:pt x="383" y="192"/>
                    <a:pt x="264" y="288"/>
                  </a:cubicBezTo>
                  <a:cubicBezTo>
                    <a:pt x="28" y="489"/>
                    <a:pt x="0" y="578"/>
                    <a:pt x="0" y="581"/>
                  </a:cubicBezTo>
                  <a:cubicBezTo>
                    <a:pt x="0" y="600"/>
                    <a:pt x="17" y="600"/>
                    <a:pt x="28" y="600"/>
                  </a:cubicBezTo>
                  <a:cubicBezTo>
                    <a:pt x="47" y="600"/>
                    <a:pt x="47" y="600"/>
                    <a:pt x="56" y="585"/>
                  </a:cubicBezTo>
                  <a:cubicBezTo>
                    <a:pt x="100" y="516"/>
                    <a:pt x="139" y="510"/>
                    <a:pt x="161" y="510"/>
                  </a:cubicBezTo>
                  <a:cubicBezTo>
                    <a:pt x="194" y="510"/>
                    <a:pt x="219" y="532"/>
                    <a:pt x="236" y="547"/>
                  </a:cubicBezTo>
                  <a:cubicBezTo>
                    <a:pt x="275" y="578"/>
                    <a:pt x="303" y="600"/>
                    <a:pt x="347" y="600"/>
                  </a:cubicBezTo>
                  <a:cubicBezTo>
                    <a:pt x="481" y="600"/>
                    <a:pt x="567" y="439"/>
                    <a:pt x="567" y="390"/>
                  </a:cubicBezTo>
                  <a:cubicBezTo>
                    <a:pt x="567" y="374"/>
                    <a:pt x="547" y="374"/>
                    <a:pt x="536" y="374"/>
                  </a:cubicBezTo>
                  <a:cubicBezTo>
                    <a:pt x="531" y="374"/>
                    <a:pt x="517" y="374"/>
                    <a:pt x="514" y="384"/>
                  </a:cubicBezTo>
                  <a:cubicBezTo>
                    <a:pt x="503" y="411"/>
                    <a:pt x="492" y="442"/>
                    <a:pt x="411" y="452"/>
                  </a:cubicBezTo>
                  <a:cubicBezTo>
                    <a:pt x="403" y="455"/>
                    <a:pt x="172" y="461"/>
                    <a:pt x="150" y="467"/>
                  </a:cubicBezTo>
                  <a:cubicBezTo>
                    <a:pt x="183" y="433"/>
                    <a:pt x="200" y="411"/>
                    <a:pt x="319" y="309"/>
                  </a:cubicBezTo>
                  <a:cubicBezTo>
                    <a:pt x="561" y="111"/>
                    <a:pt x="586" y="22"/>
                    <a:pt x="586" y="19"/>
                  </a:cubicBezTo>
                  <a:cubicBezTo>
                    <a:pt x="586" y="0"/>
                    <a:pt x="569" y="0"/>
                    <a:pt x="561" y="0"/>
                  </a:cubicBezTo>
                  <a:cubicBezTo>
                    <a:pt x="542" y="0"/>
                    <a:pt x="536" y="0"/>
                    <a:pt x="533" y="12"/>
                  </a:cubicBezTo>
                  <a:cubicBezTo>
                    <a:pt x="503" y="59"/>
                    <a:pt x="481" y="90"/>
                    <a:pt x="450" y="90"/>
                  </a:cubicBezTo>
                  <a:cubicBezTo>
                    <a:pt x="425" y="90"/>
                    <a:pt x="397" y="68"/>
                    <a:pt x="369" y="49"/>
                  </a:cubicBezTo>
                  <a:cubicBezTo>
                    <a:pt x="342" y="22"/>
                    <a:pt x="311" y="0"/>
                    <a:pt x="267" y="0"/>
                  </a:cubicBezTo>
                  <a:cubicBezTo>
                    <a:pt x="164" y="0"/>
                    <a:pt x="97" y="114"/>
                    <a:pt x="97" y="155"/>
                  </a:cubicBezTo>
                  <a:cubicBezTo>
                    <a:pt x="97" y="173"/>
                    <a:pt x="114" y="173"/>
                    <a:pt x="122" y="173"/>
                  </a:cubicBezTo>
                  <a:cubicBezTo>
                    <a:pt x="133" y="173"/>
                    <a:pt x="147" y="173"/>
                    <a:pt x="150" y="155"/>
                  </a:cubicBezTo>
                  <a:cubicBezTo>
                    <a:pt x="167" y="148"/>
                    <a:pt x="178" y="148"/>
                    <a:pt x="211" y="145"/>
                  </a:cubicBezTo>
                  <a:lnTo>
                    <a:pt x="236" y="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8" name="Oval 18">
            <a:extLst>
              <a:ext uri="{FF2B5EF4-FFF2-40B4-BE49-F238E27FC236}">
                <a16:creationId xmlns:a16="http://schemas.microsoft.com/office/drawing/2014/main" id="{F4147251-2EE0-461F-A15F-85F42DA08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864" y="3374010"/>
            <a:ext cx="108347" cy="108347"/>
          </a:xfrm>
          <a:prstGeom prst="ellipse">
            <a:avLst/>
          </a:prstGeom>
          <a:solidFill>
            <a:srgbClr val="0066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Line 19">
            <a:extLst>
              <a:ext uri="{FF2B5EF4-FFF2-40B4-BE49-F238E27FC236}">
                <a16:creationId xmlns:a16="http://schemas.microsoft.com/office/drawing/2014/main" id="{B246A3D2-BD03-4194-8F4F-C52B81F4C2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6215" y="3427588"/>
            <a:ext cx="191690" cy="1191"/>
          </a:xfrm>
          <a:prstGeom prst="line">
            <a:avLst/>
          </a:prstGeom>
          <a:noFill/>
          <a:ln w="1908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Rectangle 22">
            <a:extLst>
              <a:ext uri="{FF2B5EF4-FFF2-40B4-BE49-F238E27FC236}">
                <a16:creationId xmlns:a16="http://schemas.microsoft.com/office/drawing/2014/main" id="{2972AF25-9204-44C8-80CF-1CA668244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049" y="2820370"/>
            <a:ext cx="1215627" cy="1107281"/>
          </a:xfrm>
          <a:prstGeom prst="rect">
            <a:avLst/>
          </a:prstGeom>
          <a:solidFill>
            <a:srgbClr val="FFCC00">
              <a:alpha val="31999"/>
            </a:srgbClr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07" name="Group 35">
            <a:extLst>
              <a:ext uri="{FF2B5EF4-FFF2-40B4-BE49-F238E27FC236}">
                <a16:creationId xmlns:a16="http://schemas.microsoft.com/office/drawing/2014/main" id="{9D7D184B-3053-482A-8E92-8BE30BD935DC}"/>
              </a:ext>
            </a:extLst>
          </p:cNvPr>
          <p:cNvGrpSpPr>
            <a:grpSpLocks/>
          </p:cNvGrpSpPr>
          <p:nvPr/>
        </p:nvGrpSpPr>
        <p:grpSpPr bwMode="auto">
          <a:xfrm>
            <a:off x="6567948" y="3994326"/>
            <a:ext cx="188119" cy="160735"/>
            <a:chOff x="4286" y="2426"/>
            <a:chExt cx="158" cy="135"/>
          </a:xfrm>
        </p:grpSpPr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A5525E86-6B1A-4E16-B65A-CAEFB1F1E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429"/>
              <a:ext cx="158" cy="130"/>
            </a:xfrm>
            <a:custGeom>
              <a:avLst/>
              <a:gdLst>
                <a:gd name="T0" fmla="*/ 350 w 701"/>
                <a:gd name="T1" fmla="*/ 578 h 579"/>
                <a:gd name="T2" fmla="*/ 0 w 701"/>
                <a:gd name="T3" fmla="*/ 578 h 579"/>
                <a:gd name="T4" fmla="*/ 0 w 701"/>
                <a:gd name="T5" fmla="*/ 0 h 579"/>
                <a:gd name="T6" fmla="*/ 700 w 701"/>
                <a:gd name="T7" fmla="*/ 0 h 579"/>
                <a:gd name="T8" fmla="*/ 700 w 701"/>
                <a:gd name="T9" fmla="*/ 578 h 579"/>
                <a:gd name="T10" fmla="*/ 350 w 701"/>
                <a:gd name="T11" fmla="*/ 57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579">
                  <a:moveTo>
                    <a:pt x="350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700" y="0"/>
                  </a:lnTo>
                  <a:lnTo>
                    <a:pt x="700" y="578"/>
                  </a:lnTo>
                  <a:lnTo>
                    <a:pt x="350" y="57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DE4D6AF6-73CC-4661-9747-3D0459D9E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" y="2426"/>
              <a:ext cx="132" cy="135"/>
            </a:xfrm>
            <a:custGeom>
              <a:avLst/>
              <a:gdLst>
                <a:gd name="T0" fmla="*/ 236 w 587"/>
                <a:gd name="T1" fmla="*/ 145 h 601"/>
                <a:gd name="T2" fmla="*/ 283 w 587"/>
                <a:gd name="T3" fmla="*/ 145 h 601"/>
                <a:gd name="T4" fmla="*/ 436 w 587"/>
                <a:gd name="T5" fmla="*/ 136 h 601"/>
                <a:gd name="T6" fmla="*/ 264 w 587"/>
                <a:gd name="T7" fmla="*/ 288 h 601"/>
                <a:gd name="T8" fmla="*/ 0 w 587"/>
                <a:gd name="T9" fmla="*/ 581 h 601"/>
                <a:gd name="T10" fmla="*/ 28 w 587"/>
                <a:gd name="T11" fmla="*/ 600 h 601"/>
                <a:gd name="T12" fmla="*/ 56 w 587"/>
                <a:gd name="T13" fmla="*/ 585 h 601"/>
                <a:gd name="T14" fmla="*/ 161 w 587"/>
                <a:gd name="T15" fmla="*/ 510 h 601"/>
                <a:gd name="T16" fmla="*/ 236 w 587"/>
                <a:gd name="T17" fmla="*/ 547 h 601"/>
                <a:gd name="T18" fmla="*/ 347 w 587"/>
                <a:gd name="T19" fmla="*/ 600 h 601"/>
                <a:gd name="T20" fmla="*/ 567 w 587"/>
                <a:gd name="T21" fmla="*/ 390 h 601"/>
                <a:gd name="T22" fmla="*/ 536 w 587"/>
                <a:gd name="T23" fmla="*/ 374 h 601"/>
                <a:gd name="T24" fmla="*/ 514 w 587"/>
                <a:gd name="T25" fmla="*/ 384 h 601"/>
                <a:gd name="T26" fmla="*/ 411 w 587"/>
                <a:gd name="T27" fmla="*/ 452 h 601"/>
                <a:gd name="T28" fmla="*/ 150 w 587"/>
                <a:gd name="T29" fmla="*/ 467 h 601"/>
                <a:gd name="T30" fmla="*/ 319 w 587"/>
                <a:gd name="T31" fmla="*/ 309 h 601"/>
                <a:gd name="T32" fmla="*/ 586 w 587"/>
                <a:gd name="T33" fmla="*/ 19 h 601"/>
                <a:gd name="T34" fmla="*/ 561 w 587"/>
                <a:gd name="T35" fmla="*/ 0 h 601"/>
                <a:gd name="T36" fmla="*/ 533 w 587"/>
                <a:gd name="T37" fmla="*/ 12 h 601"/>
                <a:gd name="T38" fmla="*/ 450 w 587"/>
                <a:gd name="T39" fmla="*/ 90 h 601"/>
                <a:gd name="T40" fmla="*/ 369 w 587"/>
                <a:gd name="T41" fmla="*/ 49 h 601"/>
                <a:gd name="T42" fmla="*/ 267 w 587"/>
                <a:gd name="T43" fmla="*/ 0 h 601"/>
                <a:gd name="T44" fmla="*/ 97 w 587"/>
                <a:gd name="T45" fmla="*/ 155 h 601"/>
                <a:gd name="T46" fmla="*/ 122 w 587"/>
                <a:gd name="T47" fmla="*/ 173 h 601"/>
                <a:gd name="T48" fmla="*/ 150 w 587"/>
                <a:gd name="T49" fmla="*/ 155 h 601"/>
                <a:gd name="T50" fmla="*/ 211 w 587"/>
                <a:gd name="T51" fmla="*/ 145 h 601"/>
                <a:gd name="T52" fmla="*/ 236 w 587"/>
                <a:gd name="T53" fmla="*/ 145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7" h="601">
                  <a:moveTo>
                    <a:pt x="236" y="145"/>
                  </a:moveTo>
                  <a:cubicBezTo>
                    <a:pt x="250" y="145"/>
                    <a:pt x="267" y="145"/>
                    <a:pt x="283" y="145"/>
                  </a:cubicBezTo>
                  <a:cubicBezTo>
                    <a:pt x="331" y="139"/>
                    <a:pt x="386" y="136"/>
                    <a:pt x="436" y="136"/>
                  </a:cubicBezTo>
                  <a:cubicBezTo>
                    <a:pt x="400" y="170"/>
                    <a:pt x="383" y="192"/>
                    <a:pt x="264" y="288"/>
                  </a:cubicBezTo>
                  <a:cubicBezTo>
                    <a:pt x="28" y="489"/>
                    <a:pt x="0" y="578"/>
                    <a:pt x="0" y="581"/>
                  </a:cubicBezTo>
                  <a:cubicBezTo>
                    <a:pt x="0" y="600"/>
                    <a:pt x="17" y="600"/>
                    <a:pt x="28" y="600"/>
                  </a:cubicBezTo>
                  <a:cubicBezTo>
                    <a:pt x="47" y="600"/>
                    <a:pt x="47" y="600"/>
                    <a:pt x="56" y="585"/>
                  </a:cubicBezTo>
                  <a:cubicBezTo>
                    <a:pt x="100" y="516"/>
                    <a:pt x="139" y="510"/>
                    <a:pt x="161" y="510"/>
                  </a:cubicBezTo>
                  <a:cubicBezTo>
                    <a:pt x="194" y="510"/>
                    <a:pt x="219" y="532"/>
                    <a:pt x="236" y="547"/>
                  </a:cubicBezTo>
                  <a:cubicBezTo>
                    <a:pt x="275" y="578"/>
                    <a:pt x="303" y="600"/>
                    <a:pt x="347" y="600"/>
                  </a:cubicBezTo>
                  <a:cubicBezTo>
                    <a:pt x="481" y="600"/>
                    <a:pt x="567" y="439"/>
                    <a:pt x="567" y="390"/>
                  </a:cubicBezTo>
                  <a:cubicBezTo>
                    <a:pt x="567" y="374"/>
                    <a:pt x="547" y="374"/>
                    <a:pt x="536" y="374"/>
                  </a:cubicBezTo>
                  <a:cubicBezTo>
                    <a:pt x="531" y="374"/>
                    <a:pt x="517" y="374"/>
                    <a:pt x="514" y="384"/>
                  </a:cubicBezTo>
                  <a:cubicBezTo>
                    <a:pt x="503" y="411"/>
                    <a:pt x="492" y="442"/>
                    <a:pt x="411" y="452"/>
                  </a:cubicBezTo>
                  <a:cubicBezTo>
                    <a:pt x="403" y="455"/>
                    <a:pt x="172" y="461"/>
                    <a:pt x="150" y="467"/>
                  </a:cubicBezTo>
                  <a:cubicBezTo>
                    <a:pt x="183" y="433"/>
                    <a:pt x="200" y="411"/>
                    <a:pt x="319" y="309"/>
                  </a:cubicBezTo>
                  <a:cubicBezTo>
                    <a:pt x="561" y="111"/>
                    <a:pt x="586" y="22"/>
                    <a:pt x="586" y="19"/>
                  </a:cubicBezTo>
                  <a:cubicBezTo>
                    <a:pt x="586" y="0"/>
                    <a:pt x="569" y="0"/>
                    <a:pt x="561" y="0"/>
                  </a:cubicBezTo>
                  <a:cubicBezTo>
                    <a:pt x="542" y="0"/>
                    <a:pt x="536" y="0"/>
                    <a:pt x="533" y="12"/>
                  </a:cubicBezTo>
                  <a:cubicBezTo>
                    <a:pt x="503" y="59"/>
                    <a:pt x="481" y="90"/>
                    <a:pt x="450" y="90"/>
                  </a:cubicBezTo>
                  <a:cubicBezTo>
                    <a:pt x="425" y="90"/>
                    <a:pt x="397" y="68"/>
                    <a:pt x="369" y="49"/>
                  </a:cubicBezTo>
                  <a:cubicBezTo>
                    <a:pt x="342" y="22"/>
                    <a:pt x="311" y="0"/>
                    <a:pt x="267" y="0"/>
                  </a:cubicBezTo>
                  <a:cubicBezTo>
                    <a:pt x="164" y="0"/>
                    <a:pt x="97" y="114"/>
                    <a:pt x="97" y="155"/>
                  </a:cubicBezTo>
                  <a:cubicBezTo>
                    <a:pt x="97" y="173"/>
                    <a:pt x="114" y="173"/>
                    <a:pt x="122" y="173"/>
                  </a:cubicBezTo>
                  <a:cubicBezTo>
                    <a:pt x="133" y="173"/>
                    <a:pt x="147" y="173"/>
                    <a:pt x="150" y="155"/>
                  </a:cubicBezTo>
                  <a:cubicBezTo>
                    <a:pt x="167" y="148"/>
                    <a:pt x="178" y="148"/>
                    <a:pt x="211" y="145"/>
                  </a:cubicBezTo>
                  <a:lnTo>
                    <a:pt x="236" y="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0" name="Oval 38">
            <a:extLst>
              <a:ext uri="{FF2B5EF4-FFF2-40B4-BE49-F238E27FC236}">
                <a16:creationId xmlns:a16="http://schemas.microsoft.com/office/drawing/2014/main" id="{2CC8E492-B6BC-496F-BA2A-E1D423B55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451" y="4102672"/>
            <a:ext cx="108347" cy="108347"/>
          </a:xfrm>
          <a:prstGeom prst="ellipse">
            <a:avLst/>
          </a:prstGeom>
          <a:solidFill>
            <a:srgbClr val="0066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Line 39">
            <a:extLst>
              <a:ext uri="{FF2B5EF4-FFF2-40B4-BE49-F238E27FC236}">
                <a16:creationId xmlns:a16="http://schemas.microsoft.com/office/drawing/2014/main" id="{B62AB7C7-05F5-4557-BCED-61B1020D6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8221" y="3913363"/>
            <a:ext cx="1190" cy="189310"/>
          </a:xfrm>
          <a:prstGeom prst="line">
            <a:avLst/>
          </a:prstGeom>
          <a:noFill/>
          <a:ln w="1908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 Box 26">
                <a:extLst>
                  <a:ext uri="{FF2B5EF4-FFF2-40B4-BE49-F238E27FC236}">
                    <a16:creationId xmlns:a16="http://schemas.microsoft.com/office/drawing/2014/main" id="{AA7EDC65-6EBB-4A88-ABE2-75C826173C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04734" y="2389239"/>
                <a:ext cx="2385259" cy="302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67500" tIns="48303" rIns="67500" bIns="33750"/>
              <a:lstStyle>
                <a:lvl1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:pPr defTabSz="685800">
                  <a:tabLst>
                    <a:tab pos="542925" algn="l"/>
                    <a:tab pos="1085850" algn="l"/>
                    <a:tab pos="1628775" algn="l"/>
                  </a:tabLst>
                </a:pP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altLang="en-US" sz="1650" dirty="0">
                    <a:latin typeface="Abadi Extra Light" panose="020B0204020104020204" pitchFamily="34" charset="0"/>
                  </a:rPr>
                  <a:t>: Set of non-negative reals</a:t>
                </a:r>
              </a:p>
            </p:txBody>
          </p:sp>
        </mc:Choice>
        <mc:Fallback>
          <p:sp>
            <p:nvSpPr>
              <p:cNvPr id="113" name="Text Box 26">
                <a:extLst>
                  <a:ext uri="{FF2B5EF4-FFF2-40B4-BE49-F238E27FC236}">
                    <a16:creationId xmlns:a16="http://schemas.microsoft.com/office/drawing/2014/main" id="{AA7EDC65-6EBB-4A88-ABE2-75C826173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04734" y="2389239"/>
                <a:ext cx="2385259" cy="302419"/>
              </a:xfrm>
              <a:prstGeom prst="rect">
                <a:avLst/>
              </a:prstGeom>
              <a:blipFill>
                <a:blip r:embed="rId9"/>
                <a:stretch>
                  <a:fillRect l="-510" t="-2000" r="-6888" b="-44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 Box 11">
                <a:extLst>
                  <a:ext uri="{FF2B5EF4-FFF2-40B4-BE49-F238E27FC236}">
                    <a16:creationId xmlns:a16="http://schemas.microsoft.com/office/drawing/2014/main" id="{EBF606B9-8EE6-4DEC-B267-EA241512DD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71363" y="4272586"/>
                <a:ext cx="3872444" cy="2875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67500" tIns="45657" rIns="67500" bIns="33750"/>
              <a:lstStyle>
                <a:lvl1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:pPr defTabSz="685800">
                  <a:tabLst>
                    <a:tab pos="542925" algn="l"/>
                    <a:tab pos="1085850" algn="l"/>
                  </a:tabLst>
                </a:pPr>
                <a:r>
                  <a:rPr lang="en-IN" altLang="en-US" sz="1350" dirty="0"/>
                  <a:t>  </a:t>
                </a:r>
                <a:r>
                  <a:rPr lang="en-IN" altLang="en-US" sz="1350" dirty="0">
                    <a:latin typeface="Abadi Extra Light" panose="020B0204020104020204" pitchFamily="34" charset="0"/>
                  </a:rPr>
                  <a:t>Projection = Set each negative entry in </a:t>
                </a:r>
                <a14:m>
                  <m:oMath xmlns:m="http://schemas.openxmlformats.org/officeDocument/2006/math">
                    <m:r>
                      <a:rPr lang="en-IN" altLang="en-US" sz="1350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IN" altLang="en-US" sz="1350" dirty="0">
                    <a:latin typeface="Abadi Extra Light" panose="020B0204020104020204" pitchFamily="34" charset="0"/>
                  </a:rPr>
                  <a:t> to be zero</a:t>
                </a:r>
              </a:p>
            </p:txBody>
          </p:sp>
        </mc:Choice>
        <mc:Fallback>
          <p:sp>
            <p:nvSpPr>
              <p:cNvPr id="114" name="Text Box 11">
                <a:extLst>
                  <a:ext uri="{FF2B5EF4-FFF2-40B4-BE49-F238E27FC236}">
                    <a16:creationId xmlns:a16="http://schemas.microsoft.com/office/drawing/2014/main" id="{EBF606B9-8EE6-4DEC-B267-EA241512D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1363" y="4272586"/>
                <a:ext cx="3872444" cy="287536"/>
              </a:xfrm>
              <a:prstGeom prst="rect">
                <a:avLst/>
              </a:prstGeom>
              <a:blipFill>
                <a:blip r:embed="rId10"/>
                <a:stretch>
                  <a:fillRect t="-4255" b="-255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" name="Picture 114">
            <a:extLst>
              <a:ext uri="{FF2B5EF4-FFF2-40B4-BE49-F238E27FC236}">
                <a16:creationId xmlns:a16="http://schemas.microsoft.com/office/drawing/2014/main" id="{4997A8F8-83F1-4356-BA15-AC22843B55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6" y="4584712"/>
            <a:ext cx="1264475" cy="420362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1D61C27-DE76-437B-971F-C5A036E717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3681" y="1476752"/>
            <a:ext cx="669191" cy="642819"/>
          </a:xfrm>
          <a:prstGeom prst="rect">
            <a:avLst/>
          </a:prstGeom>
        </p:spPr>
      </p:pic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CD25777A-8C2F-4851-AE8D-EF26FB63985E}"/>
              </a:ext>
            </a:extLst>
          </p:cNvPr>
          <p:cNvSpPr/>
          <p:nvPr/>
        </p:nvSpPr>
        <p:spPr>
          <a:xfrm>
            <a:off x="6593836" y="1681600"/>
            <a:ext cx="1678108" cy="727550"/>
          </a:xfrm>
          <a:prstGeom prst="wedgeRectCallout">
            <a:avLst>
              <a:gd name="adj1" fmla="val 72559"/>
              <a:gd name="adj2" fmla="val -3539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IN" sz="1200" dirty="0">
                <a:solidFill>
                  <a:prstClr val="black"/>
                </a:solidFill>
                <a:latin typeface="Abadi Extra Light" panose="020B0204020104020204" pitchFamily="34" charset="0"/>
              </a:rPr>
              <a:t>Projected GD commonly used only when the projection step is simple and efficient to compute</a:t>
            </a:r>
            <a:endParaRPr lang="en-IN" sz="1200" b="1" dirty="0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958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361"/>
    </mc:Choice>
    <mc:Fallback xmlns="">
      <p:transition spd="slow" advTm="279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6" grpId="0" animBg="1"/>
      <p:bldP spid="67" grpId="0" animBg="1"/>
      <p:bldP spid="68" grpId="0" animBg="1"/>
      <p:bldP spid="72" grpId="0" animBg="1"/>
      <p:bldP spid="73" grpId="0" animBg="1"/>
      <p:bldP spid="74" grpId="0"/>
      <p:bldP spid="75" grpId="0"/>
      <p:bldP spid="76" grpId="0"/>
      <p:bldP spid="81" grpId="0"/>
      <p:bldP spid="89" grpId="0" animBg="1"/>
      <p:bldP spid="90" grpId="0" animBg="1"/>
      <p:bldP spid="93" grpId="0" animBg="1"/>
      <p:bldP spid="94" grpId="0" animBg="1"/>
      <p:bldP spid="98" grpId="0" animBg="1"/>
      <p:bldP spid="99" grpId="0" animBg="1"/>
      <p:bldP spid="102" grpId="0" animBg="1"/>
      <p:bldP spid="110" grpId="0" animBg="1"/>
      <p:bldP spid="111" grpId="0" animBg="1"/>
      <p:bldP spid="113" grpId="0"/>
      <p:bldP spid="114" grpId="0"/>
      <p:bldP spid="1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1E5AA0E-5CE8-44FA-BE8E-D16EA6C9DD22}"/>
              </a:ext>
            </a:extLst>
          </p:cNvPr>
          <p:cNvSpPr/>
          <p:nvPr/>
        </p:nvSpPr>
        <p:spPr>
          <a:xfrm>
            <a:off x="445811" y="3028447"/>
            <a:ext cx="5033578" cy="205551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Proximal Gradient Descent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51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minimizing a regularized loss function of the form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Proximal GD popular when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regularizer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non-differentiable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Basic idea: Do GD 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use a prox. operator to regularize via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a </a:t>
                </a:r>
                <a:r>
                  <a:rPr lang="en-GB" dirty="0" err="1">
                    <a:latin typeface="Abadi Extra Light" panose="020B0204020104020204" pitchFamily="34" charset="0"/>
                  </a:rPr>
                  <a:t>func</a:t>
                </a:r>
                <a:r>
                  <a:rPr lang="en-GB" dirty="0">
                    <a:latin typeface="Abadi Extra Light" panose="020B0204020104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its prox. operator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prox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N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A7B99-5973-40C9-B408-F8BF01A6B642}"/>
                  </a:ext>
                </a:extLst>
              </p:cNvPr>
              <p:cNvSpPr txBox="1"/>
              <p:nvPr/>
            </p:nvSpPr>
            <p:spPr>
              <a:xfrm>
                <a:off x="2837576" y="1250221"/>
                <a:ext cx="282141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:r>
                  <a:rPr lang="en-GB" sz="21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IN" sz="2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IN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GB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dirty="0">
                  <a:solidFill>
                    <a:prstClr val="black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0A7B99-5973-40C9-B408-F8BF01A6B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576" y="1250221"/>
                <a:ext cx="2821413" cy="323165"/>
              </a:xfrm>
              <a:prstGeom prst="rect">
                <a:avLst/>
              </a:prstGeom>
              <a:blipFill>
                <a:blip r:embed="rId4"/>
                <a:stretch>
                  <a:fillRect l="-1080" t="-1887" r="-3672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Speech Bubble: Rectangle 43">
                <a:extLst>
                  <a:ext uri="{FF2B5EF4-FFF2-40B4-BE49-F238E27FC236}">
                    <a16:creationId xmlns:a16="http://schemas.microsoft.com/office/drawing/2014/main" id="{CF6AAB9B-1DE0-41D4-9D20-7FC7981FD043}"/>
                  </a:ext>
                </a:extLst>
              </p:cNvPr>
              <p:cNvSpPr/>
              <p:nvPr/>
            </p:nvSpPr>
            <p:spPr>
              <a:xfrm>
                <a:off x="5819952" y="1191879"/>
                <a:ext cx="1926781" cy="381508"/>
              </a:xfrm>
              <a:prstGeom prst="wedgeRectCallout">
                <a:avLst>
                  <a:gd name="adj1" fmla="val -59925"/>
                  <a:gd name="adj2" fmla="val -5368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/>
                <a:r>
                  <a:rPr lang="en-IN" sz="12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Note: The reg. </a:t>
                </a:r>
                <a:r>
                  <a:rPr lang="en-IN" sz="1200" dirty="0" err="1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hyperparam</a:t>
                </a:r>
                <a:r>
                  <a:rPr lang="en-IN" sz="12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IN" sz="1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sz="1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2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assumed part of </a:t>
                </a:r>
                <a14:m>
                  <m:oMath xmlns:m="http://schemas.openxmlformats.org/officeDocument/2006/math">
                    <m:r>
                      <a:rPr lang="en-IN" sz="1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1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12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2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itself</a:t>
                </a:r>
                <a:endParaRPr lang="en-IN" sz="1200" b="1" dirty="0">
                  <a:solidFill>
                    <a:prstClr val="black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4" name="Speech Bubble: Rectangle 43">
                <a:extLst>
                  <a:ext uri="{FF2B5EF4-FFF2-40B4-BE49-F238E27FC236}">
                    <a16:creationId xmlns:a16="http://schemas.microsoft.com/office/drawing/2014/main" id="{CF6AAB9B-1DE0-41D4-9D20-7FC7981FD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52" y="1191879"/>
                <a:ext cx="1926781" cy="381508"/>
              </a:xfrm>
              <a:prstGeom prst="wedgeRectCallout">
                <a:avLst>
                  <a:gd name="adj1" fmla="val -59925"/>
                  <a:gd name="adj2" fmla="val -5368"/>
                </a:avLst>
              </a:prstGeom>
              <a:blipFill>
                <a:blip r:embed="rId5"/>
                <a:stretch>
                  <a:fillRect t="-32813" b="-4375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867E60-DEDC-4E9C-A26A-1BA5415BC4B1}"/>
                  </a:ext>
                </a:extLst>
              </p:cNvPr>
              <p:cNvSpPr txBox="1"/>
              <p:nvPr/>
            </p:nvSpPr>
            <p:spPr>
              <a:xfrm>
                <a:off x="536620" y="3056699"/>
                <a:ext cx="4881208" cy="202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 defTabSz="685800">
                  <a:buFont typeface="Wingdings" panose="05000000000000000000" pitchFamily="2" charset="2"/>
                  <a:buChar char="§"/>
                </a:pPr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Assume reg. loss function of the form </a:t>
                </a:r>
                <a14:m>
                  <m:oMath xmlns:m="http://schemas.openxmlformats.org/officeDocument/2006/math">
                    <m:r>
                      <a:rPr lang="en-GB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5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GB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5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</a:t>
                </a:r>
              </a:p>
              <a:p>
                <a:pPr marL="214313" indent="-214313" defTabSz="685800">
                  <a:buFont typeface="Wingdings" panose="05000000000000000000" pitchFamily="2" charset="2"/>
                  <a:buChar char="§"/>
                </a:pPr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IN" sz="15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IN" sz="1500" dirty="0">
                  <a:solidFill>
                    <a:prstClr val="black"/>
                  </a:solidFill>
                  <a:latin typeface="Abadi Extra Light" panose="020B0204020104020204" pitchFamily="34" charset="0"/>
                </a:endParaRPr>
              </a:p>
              <a:p>
                <a:pPr marL="214313" indent="-214313" defTabSz="685800">
                  <a:buFont typeface="Wingdings" panose="05000000000000000000" pitchFamily="2" charset="2"/>
                  <a:buChar char="§"/>
                </a:pPr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For iteration </a:t>
                </a:r>
                <a14:m>
                  <m:oMath xmlns:m="http://schemas.openxmlformats.org/officeDocument/2006/math">
                    <m:r>
                      <a:rPr lang="en-IN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=0,1,2,… </m:t>
                    </m:r>
                  </m:oMath>
                </a14:m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(or until convergence)</a:t>
                </a:r>
              </a:p>
              <a:p>
                <a:pPr marL="557213" lvl="1" indent="-214313" defTabSz="685800">
                  <a:buFont typeface="Wingdings" panose="05000000000000000000" pitchFamily="2" charset="2"/>
                  <a:buChar char="§"/>
                </a:pPr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Calculate the (sub)gradient of train. Loss (w/o reg.) </a:t>
                </a:r>
              </a:p>
              <a:p>
                <a:pPr marL="342900" lvl="1" defTabSz="685800"/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		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IN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5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IN" sz="1500" dirty="0">
                  <a:solidFill>
                    <a:prstClr val="black"/>
                  </a:solidFill>
                  <a:latin typeface="Abadi Extra Light" panose="020B0204020104020204" pitchFamily="34" charset="0"/>
                </a:endParaRPr>
              </a:p>
              <a:p>
                <a:pPr marL="600075" lvl="1" indent="-257175" defTabSz="685800">
                  <a:buFont typeface="Wingdings" panose="05000000000000000000" pitchFamily="2" charset="2"/>
                  <a:buChar char="§"/>
                </a:pPr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Set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N" sz="1500" dirty="0">
                  <a:solidFill>
                    <a:prstClr val="black"/>
                  </a:solidFill>
                  <a:latin typeface="Abadi Extra Light" panose="020B0204020104020204" pitchFamily="34" charset="0"/>
                </a:endParaRPr>
              </a:p>
              <a:p>
                <a:pPr marL="557213" lvl="1" indent="-214313" defTabSz="685800">
                  <a:buFont typeface="Wingdings" panose="05000000000000000000" pitchFamily="2" charset="2"/>
                  <a:buChar char="§"/>
                </a:pPr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Step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sz="1500" dirty="0">
                  <a:solidFill>
                    <a:prstClr val="black"/>
                  </a:solidFill>
                  <a:latin typeface="Abadi Extra Light" panose="020B0204020104020204" pitchFamily="34" charset="0"/>
                </a:endParaRPr>
              </a:p>
              <a:p>
                <a:pPr marL="557213" lvl="1" indent="-214313" defTabSz="685800">
                  <a:buFont typeface="Wingdings" panose="05000000000000000000" pitchFamily="2" charset="2"/>
                  <a:buChar char="§"/>
                </a:pPr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Step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5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prox</m:t>
                        </m:r>
                      </m:e>
                      <m:sub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5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e>
                    </m:d>
                  </m:oMath>
                </a14:m>
                <a:endParaRPr lang="en-IN" sz="1500" dirty="0">
                  <a:solidFill>
                    <a:prstClr val="black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867E60-DEDC-4E9C-A26A-1BA5415B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20" y="3056699"/>
                <a:ext cx="4881208" cy="2022092"/>
              </a:xfrm>
              <a:prstGeom prst="rect">
                <a:avLst/>
              </a:prstGeom>
              <a:blipFill>
                <a:blip r:embed="rId6"/>
                <a:stretch>
                  <a:fillRect l="-375" t="-602" b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7E224EA-EDD0-4CA3-BF7E-D86A3458DE76}"/>
              </a:ext>
            </a:extLst>
          </p:cNvPr>
          <p:cNvSpPr txBox="1"/>
          <p:nvPr/>
        </p:nvSpPr>
        <p:spPr>
          <a:xfrm>
            <a:off x="2388249" y="2701448"/>
            <a:ext cx="133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Proximal GD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BF36B-2108-497A-A7D9-8028691ADF44}"/>
                  </a:ext>
                </a:extLst>
              </p:cNvPr>
              <p:cNvSpPr/>
              <p:nvPr/>
            </p:nvSpPr>
            <p:spPr>
              <a:xfrm>
                <a:off x="5717114" y="3211612"/>
                <a:ext cx="2199320" cy="510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:r>
                  <a:rPr lang="en-IN" sz="1350" dirty="0">
                    <a:solidFill>
                      <a:prstClr val="black"/>
                    </a:solidFill>
                    <a:latin typeface="Calibri" panose="020F0502020204030204"/>
                    <a:sym typeface="Wingdings" panose="05000000000000000000" pitchFamily="2" charset="2"/>
                  </a:rPr>
                  <a:t>  For </a:t>
                </a:r>
                <a14:m>
                  <m:oMath xmlns:m="http://schemas.openxmlformats.org/officeDocument/2006/math">
                    <m:r>
                      <a:rPr lang="en-IN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0.5×</m:t>
                    </m:r>
                    <m:sSubSup>
                      <m:sSubSupPr>
                        <m:ctrlP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35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e>
                      <m:sub>
                        <m: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135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</a:p>
              <a:p>
                <a:pPr defTabSz="685800"/>
                <a:r>
                  <a:rPr lang="en-IN" sz="1350" dirty="0">
                    <a:solidFill>
                      <a:prstClr val="black"/>
                    </a:solidFill>
                    <a:latin typeface="Calibri" panose="020F0502020204030204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pro</m:t>
                    </m:r>
                    <m:sSub>
                      <m:sSubPr>
                        <m:ctrlP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3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IN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35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IN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N" sz="1350" i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en-IN" sz="1350" dirty="0">
                    <a:solidFill>
                      <a:prstClr val="black"/>
                    </a:solidFill>
                    <a:latin typeface="Calibri" panose="020F0502020204030204"/>
                  </a:rPr>
                  <a:t>i.e. scaling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BF36B-2108-497A-A7D9-8028691AD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114" y="3211612"/>
                <a:ext cx="2199320" cy="510653"/>
              </a:xfrm>
              <a:prstGeom prst="rect">
                <a:avLst/>
              </a:prstGeom>
              <a:blipFill>
                <a:blip r:embed="rId7"/>
                <a:stretch>
                  <a:fillRect t="-1190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Speech Bubble: Rectangle 52">
                <a:extLst>
                  <a:ext uri="{FF2B5EF4-FFF2-40B4-BE49-F238E27FC236}">
                    <a16:creationId xmlns:a16="http://schemas.microsoft.com/office/drawing/2014/main" id="{1B92BE10-83A0-4E8A-9ACC-7CAAB3A39C3C}"/>
                  </a:ext>
                </a:extLst>
              </p:cNvPr>
              <p:cNvSpPr/>
              <p:nvPr/>
            </p:nvSpPr>
            <p:spPr>
              <a:xfrm>
                <a:off x="7644278" y="2808123"/>
                <a:ext cx="1038137" cy="647258"/>
              </a:xfrm>
              <a:prstGeom prst="wedgeRectCallout">
                <a:avLst>
                  <a:gd name="adj1" fmla="val -36997"/>
                  <a:gd name="adj2" fmla="val 63306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/>
                <a:r>
                  <a:rPr lang="en-IN" sz="9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That is, regularize by reducing the value of each component of the the vector </a:t>
                </a:r>
                <a14:m>
                  <m:oMath xmlns:m="http://schemas.openxmlformats.org/officeDocument/2006/math">
                    <m:r>
                      <a:rPr lang="en-IN" sz="9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IN" sz="9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by half</a:t>
                </a:r>
                <a:endParaRPr lang="en-IN" sz="900" b="1" dirty="0">
                  <a:solidFill>
                    <a:prstClr val="black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53" name="Speech Bubble: Rectangle 52">
                <a:extLst>
                  <a:ext uri="{FF2B5EF4-FFF2-40B4-BE49-F238E27FC236}">
                    <a16:creationId xmlns:a16="http://schemas.microsoft.com/office/drawing/2014/main" id="{1B92BE10-83A0-4E8A-9ACC-7CAAB3A39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278" y="2808123"/>
                <a:ext cx="1038137" cy="647258"/>
              </a:xfrm>
              <a:prstGeom prst="wedgeRectCallout">
                <a:avLst>
                  <a:gd name="adj1" fmla="val -36997"/>
                  <a:gd name="adj2" fmla="val 63306"/>
                </a:avLst>
              </a:prstGeom>
              <a:blipFill>
                <a:blip r:embed="rId8"/>
                <a:stretch>
                  <a:fillRect t="-16260" b="-813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D14BA3E-2A4E-47B4-BD54-F54563BE10BD}"/>
                  </a:ext>
                </a:extLst>
              </p:cNvPr>
              <p:cNvSpPr/>
              <p:nvPr/>
            </p:nvSpPr>
            <p:spPr>
              <a:xfrm>
                <a:off x="5784563" y="3904278"/>
                <a:ext cx="2880917" cy="715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:r>
                  <a:rPr lang="en-IN" sz="1350" dirty="0">
                    <a:solidFill>
                      <a:prstClr val="black"/>
                    </a:solidFill>
                    <a:latin typeface="Calibri" panose="020F0502020204030204"/>
                    <a:sym typeface="Wingdings" panose="05000000000000000000" pitchFamily="2" charset="2"/>
                  </a:rPr>
                  <a:t> If </a:t>
                </a:r>
                <a14:m>
                  <m:oMath xmlns:m="http://schemas.openxmlformats.org/officeDocument/2006/math">
                    <m:r>
                      <a:rPr lang="en-IN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IN" sz="1350" dirty="0">
                    <a:solidFill>
                      <a:prstClr val="black"/>
                    </a:solidFill>
                    <a:latin typeface="Calibri" panose="020F0502020204030204"/>
                  </a:rPr>
                  <a:t> defines a set based constraint</a:t>
                </a:r>
              </a:p>
              <a:p>
                <a:pPr defTabSz="685800"/>
                <a:r>
                  <a:rPr lang="en-IN" sz="1350" dirty="0">
                    <a:solidFill>
                      <a:prstClr val="black"/>
                    </a:solidFill>
                    <a:latin typeface="Calibri" panose="020F0502020204030204"/>
                  </a:rPr>
                  <a:t>	</a:t>
                </a:r>
                <a14:m>
                  <m:oMath xmlns:m="http://schemas.openxmlformats.org/officeDocument/2006/math">
                    <m:r>
                      <a:rPr lang="en-IN" sz="135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IN" sz="135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35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135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350" dirty="0">
                    <a:solidFill>
                      <a:prstClr val="black"/>
                    </a:solidFill>
                    <a:latin typeface="Calibri" panose="020F0502020204030204"/>
                  </a:rPr>
                  <a:t> := </a:t>
                </a:r>
                <a14:m>
                  <m:oMath xmlns:m="http://schemas.openxmlformats.org/officeDocument/2006/math">
                    <m:r>
                      <a:rPr lang="en-IN" sz="135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endParaRPr lang="en-IN" sz="135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pro</m:t>
                      </m:r>
                      <m:sSub>
                        <m:sSubPr>
                          <m:ctrlPr>
                            <a:rPr lang="en-I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3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I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IN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3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IN" sz="13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13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IN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1350" dirty="0">
                          <a:solidFill>
                            <a:prstClr val="black"/>
                          </a:solidFill>
                          <a:latin typeface="Abadi Extra Light" panose="020B0204020104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IN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3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35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IN" sz="13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35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IN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D14BA3E-2A4E-47B4-BD54-F54563BE1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563" y="3904278"/>
                <a:ext cx="2880917" cy="715581"/>
              </a:xfrm>
              <a:prstGeom prst="rect">
                <a:avLst/>
              </a:prstGeom>
              <a:blipFill>
                <a:blip r:embed="rId9"/>
                <a:stretch>
                  <a:fillRect t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A8331CA5-03BB-4FA0-810D-BB923C1A0EEB}"/>
              </a:ext>
            </a:extLst>
          </p:cNvPr>
          <p:cNvSpPr/>
          <p:nvPr/>
        </p:nvSpPr>
        <p:spPr>
          <a:xfrm>
            <a:off x="6121677" y="4644142"/>
            <a:ext cx="1979101" cy="372097"/>
          </a:xfrm>
          <a:prstGeom prst="wedgeRectCallout">
            <a:avLst>
              <a:gd name="adj1" fmla="val 38041"/>
              <a:gd name="adj2" fmla="val -7201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IN" sz="1200" dirty="0">
                <a:solidFill>
                  <a:prstClr val="black"/>
                </a:solidFill>
                <a:latin typeface="Abadi Extra Light" panose="020B0204020104020204" pitchFamily="34" charset="0"/>
              </a:rPr>
              <a:t>Prox. GD becomes equivalent to projected GD</a:t>
            </a:r>
            <a:endParaRPr lang="en-IN" sz="1200" b="1" dirty="0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0E1D33-94D8-4B83-90E2-DEAFDF47CE55}"/>
              </a:ext>
            </a:extLst>
          </p:cNvPr>
          <p:cNvSpPr txBox="1"/>
          <p:nvPr/>
        </p:nvSpPr>
        <p:spPr>
          <a:xfrm>
            <a:off x="6181401" y="2906242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IN" u="sng" dirty="0">
                <a:solidFill>
                  <a:prstClr val="black"/>
                </a:solidFill>
                <a:latin typeface="Calibri" panose="020F0502020204030204"/>
              </a:rPr>
              <a:t>Special Cases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1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936"/>
    </mc:Choice>
    <mc:Fallback xmlns="">
      <p:transition spd="slow" advTm="407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" grpId="0"/>
      <p:bldP spid="44" grpId="0" animBg="1"/>
      <p:bldP spid="49" grpId="0"/>
      <p:bldP spid="7" grpId="0"/>
      <p:bldP spid="53" grpId="0" animBg="1"/>
      <p:bldP spid="54" grpId="0"/>
      <p:bldP spid="55" grpId="0" animBg="1"/>
      <p:bldP spid="5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Constrained Opt. via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Lagrangian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52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the following constrained minimization problem (using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Note: If constraints of the form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use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GB" i="1" dirty="0" smtClean="0">
                        <a:latin typeface="Cambria Math" panose="02040503050406030204" pitchFamily="18" charset="0"/>
                      </a:rPr>
                      <m:t>≤ 0 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handle multiple inequality and equality constraints too (will see later)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transform the above into the following equivalent </a:t>
                </a:r>
                <a:r>
                  <a:rPr lang="en-GB" u="sng" dirty="0">
                    <a:latin typeface="Abadi Extra Light" panose="020B0204020104020204" pitchFamily="34" charset="0"/>
                  </a:rPr>
                  <a:t>unconstrained</a:t>
                </a:r>
                <a:r>
                  <a:rPr lang="en-GB" dirty="0">
                    <a:latin typeface="Abadi Extra Light" panose="020B0204020104020204" pitchFamily="34" charset="0"/>
                  </a:rPr>
                  <a:t> problem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Our problem can now be written as</a:t>
                </a: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C009378-746B-4AC9-B4EC-54F64B53D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405" y="1200150"/>
            <a:ext cx="4150519" cy="44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B79CAF-8274-4C6B-9D9A-78E85D4D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2836069"/>
            <a:ext cx="2800350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A783D88-5666-4DF9-AD83-33B2FC78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27" y="3118731"/>
            <a:ext cx="6004322" cy="76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3903435-3F0F-4C3E-8EED-BEDC63E0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27" y="4275689"/>
            <a:ext cx="4443413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61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283"/>
    </mc:Choice>
    <mc:Fallback xmlns="">
      <p:transition spd="slow" advTm="348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Constrained Opt. via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Lagrangian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53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Therefore, we can write our original problem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Lagrangian</a:t>
                </a:r>
                <a:r>
                  <a:rPr lang="en-GB" dirty="0">
                    <a:latin typeface="Abadi Extra Light" panose="020B0204020104020204" pitchFamily="34" charset="0"/>
                  </a:rPr>
                  <a:t> is now optimized </a:t>
                </a:r>
                <a:r>
                  <a:rPr lang="en-GB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b="1" dirty="0">
                    <a:latin typeface="Abadi Extra Light" panose="020B0204020104020204" pitchFamily="34" charset="0"/>
                  </a:rPr>
                  <a:t> </a:t>
                </a:r>
                <a:r>
                  <a:rPr lang="en-GB" dirty="0">
                    <a:latin typeface="Abadi Extra Light" panose="020B0204020104020204" pitchFamily="34" charset="0"/>
                  </a:rPr>
                  <a:t>(Lagrange multiplier)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We can defined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Primal</a:t>
                </a:r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Dual</a:t>
                </a:r>
                <a:r>
                  <a:rPr lang="en-GB" dirty="0">
                    <a:latin typeface="Abadi Extra Light" panose="020B0204020104020204" pitchFamily="34" charset="0"/>
                  </a:rPr>
                  <a:t> problem as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958FFF0B-414E-4A48-9ADA-7EDE8AA2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12" y="1214438"/>
            <a:ext cx="8165306" cy="71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5E3C593-EAB3-4F49-AA09-D7A7D8BBF644}"/>
              </a:ext>
            </a:extLst>
          </p:cNvPr>
          <p:cNvSpPr/>
          <p:nvPr/>
        </p:nvSpPr>
        <p:spPr>
          <a:xfrm>
            <a:off x="6829888" y="1328737"/>
            <a:ext cx="1556366" cy="471488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590C02-14BA-4C09-8AF7-B776217D9AEE}"/>
                  </a:ext>
                </a:extLst>
              </p:cNvPr>
              <p:cNvSpPr txBox="1"/>
              <p:nvPr/>
            </p:nvSpPr>
            <p:spPr>
              <a:xfrm>
                <a:off x="6181361" y="652359"/>
                <a:ext cx="2643865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:r>
                  <a:rPr lang="en-IN" sz="2100" dirty="0">
                    <a:solidFill>
                      <a:prstClr val="black"/>
                    </a:solidFill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The </a:t>
                </a:r>
                <a:r>
                  <a:rPr lang="en-IN" sz="2100" dirty="0" err="1">
                    <a:solidFill>
                      <a:prstClr val="black"/>
                    </a:solidFill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Lagrangian</a:t>
                </a:r>
                <a:r>
                  <a:rPr lang="en-IN" sz="2100" dirty="0">
                    <a:solidFill>
                      <a:prstClr val="black"/>
                    </a:solidFill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IN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IN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100" b="1" dirty="0">
                  <a:solidFill>
                    <a:prstClr val="black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590C02-14BA-4C09-8AF7-B776217D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361" y="652359"/>
                <a:ext cx="2643865" cy="323165"/>
              </a:xfrm>
              <a:prstGeom prst="rect">
                <a:avLst/>
              </a:prstGeom>
              <a:blipFill>
                <a:blip r:embed="rId5"/>
                <a:stretch>
                  <a:fillRect l="-6221" t="-26415" r="-3917" b="-50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4148AA-CD80-4257-8EA1-6D2707B6B3BC}"/>
              </a:ext>
            </a:extLst>
          </p:cNvPr>
          <p:cNvCxnSpPr/>
          <p:nvPr/>
        </p:nvCxnSpPr>
        <p:spPr>
          <a:xfrm flipH="1">
            <a:off x="7608070" y="967662"/>
            <a:ext cx="67615" cy="361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8C98570E-FF05-4139-BD16-4B3626210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04" y="2856561"/>
            <a:ext cx="7436644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84ABCA-4F0D-4F57-9867-F1FAD32EF683}"/>
              </a:ext>
            </a:extLst>
          </p:cNvPr>
          <p:cNvSpPr/>
          <p:nvPr/>
        </p:nvSpPr>
        <p:spPr>
          <a:xfrm>
            <a:off x="1056304" y="2856561"/>
            <a:ext cx="561481" cy="122872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38219FD7-6837-4A0D-9197-858339D348C8}"/>
                  </a:ext>
                </a:extLst>
              </p:cNvPr>
              <p:cNvSpPr/>
              <p:nvPr/>
            </p:nvSpPr>
            <p:spPr>
              <a:xfrm>
                <a:off x="205587" y="4189989"/>
                <a:ext cx="2262913" cy="417861"/>
              </a:xfrm>
              <a:prstGeom prst="wedgeRectCallout">
                <a:avLst>
                  <a:gd name="adj1" fmla="val -3923"/>
                  <a:gd name="adj2" fmla="val -82681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/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Both equal if </a:t>
                </a:r>
                <a14:m>
                  <m:oMath xmlns:m="http://schemas.openxmlformats.org/officeDocument/2006/math">
                    <m:r>
                      <a:rPr lang="en-IN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and the set </a:t>
                </a:r>
                <a14:m>
                  <m:oMath xmlns:m="http://schemas.openxmlformats.org/officeDocument/2006/math">
                    <m:r>
                      <a:rPr lang="en-IN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sz="15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5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IN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 0 </m:t>
                    </m:r>
                  </m:oMath>
                </a14:m>
                <a:r>
                  <a:rPr lang="en-IN" sz="15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are convex</a:t>
                </a:r>
                <a:endParaRPr lang="en-IN" sz="1500" b="1" dirty="0">
                  <a:solidFill>
                    <a:prstClr val="black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38219FD7-6837-4A0D-9197-858339D34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87" y="4189989"/>
                <a:ext cx="2262913" cy="417861"/>
              </a:xfrm>
              <a:prstGeom prst="wedgeRectCallout">
                <a:avLst>
                  <a:gd name="adj1" fmla="val -3923"/>
                  <a:gd name="adj2" fmla="val -82681"/>
                </a:avLst>
              </a:prstGeom>
              <a:blipFill>
                <a:blip r:embed="rId7"/>
                <a:stretch>
                  <a:fillRect l="-804" r="-1609" b="-2105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2284897E-8DA4-4B3D-970B-738F60AE2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99" y="4260922"/>
            <a:ext cx="2057115" cy="57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42F5C06C-1513-40F1-9A23-477282E9BD31}"/>
              </a:ext>
            </a:extLst>
          </p:cNvPr>
          <p:cNvSpPr/>
          <p:nvPr/>
        </p:nvSpPr>
        <p:spPr>
          <a:xfrm>
            <a:off x="5659200" y="4477265"/>
            <a:ext cx="2833748" cy="417861"/>
          </a:xfrm>
          <a:prstGeom prst="wedgeRectCallout">
            <a:avLst>
              <a:gd name="adj1" fmla="val -61944"/>
              <a:gd name="adj2" fmla="val -1114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IN" sz="1500" dirty="0">
                <a:solidFill>
                  <a:prstClr val="black"/>
                </a:solidFill>
                <a:latin typeface="Abadi Extra Light" panose="020B0204020104020204" pitchFamily="34" charset="0"/>
              </a:rPr>
              <a:t>complimentary slackness/</a:t>
            </a:r>
            <a:r>
              <a:rPr lang="en-IN" sz="1500" dirty="0" err="1">
                <a:solidFill>
                  <a:prstClr val="black"/>
                </a:solidFill>
                <a:latin typeface="Abadi Extra Light" panose="020B0204020104020204" pitchFamily="34" charset="0"/>
              </a:rPr>
              <a:t>Karush</a:t>
            </a:r>
            <a:r>
              <a:rPr lang="en-IN" sz="1500" dirty="0">
                <a:solidFill>
                  <a:prstClr val="black"/>
                </a:solidFill>
                <a:latin typeface="Abadi Extra Light" panose="020B0204020104020204" pitchFamily="34" charset="0"/>
              </a:rPr>
              <a:t>-Kuhn-Tucker (KKT) condition</a:t>
            </a:r>
            <a:endParaRPr lang="en-IN" sz="1500" b="1" dirty="0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32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609"/>
    </mc:Choice>
    <mc:Fallback xmlns="">
      <p:transition spd="slow" advTm="25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/>
      <p:bldP spid="17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Constrained Opt. with Multiple Constraints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54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We can also have multiple inequality and </a:t>
                </a:r>
                <a:r>
                  <a:rPr lang="en-GB" u="sng" dirty="0">
                    <a:latin typeface="Abadi Extra Light" panose="020B0204020104020204" pitchFamily="34" charset="0"/>
                  </a:rPr>
                  <a:t>equality</a:t>
                </a:r>
                <a:r>
                  <a:rPr lang="en-GB" dirty="0">
                    <a:latin typeface="Abadi Extra Light" panose="020B0204020104020204" pitchFamily="34" charset="0"/>
                  </a:rPr>
                  <a:t> constraints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Introduce Lagrange multipliers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Lagrangian</a:t>
                </a:r>
                <a:r>
                  <a:rPr lang="en-GB" dirty="0">
                    <a:latin typeface="Abadi Extra Light" panose="020B0204020104020204" pitchFamily="34" charset="0"/>
                  </a:rPr>
                  <a:t> based primal and dual problems will be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E4DC73F4-7AA2-42DF-B283-065BAA979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552" y="1374897"/>
            <a:ext cx="4086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B5E10F4-3A35-4FCA-A7F8-B543CB25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01" y="3535770"/>
            <a:ext cx="6107631" cy="15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56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89"/>
    </mc:Choice>
    <mc:Fallback xmlns="">
      <p:transition spd="slow" advTm="115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323" y="1844049"/>
            <a:ext cx="7443132" cy="1455402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chemeClr val="accent2">
                    <a:lumMod val="75000"/>
                  </a:schemeClr>
                </a:solidFill>
              </a:rPr>
              <a:t>   Some other useful optimization 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55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13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24"/>
    </mc:Choice>
    <mc:Fallback xmlns="">
      <p:transition spd="slow" advTm="29924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Co-ordinate Descent (CD)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56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Standard gradient descent update for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CD: In each </a:t>
                </a:r>
                <a:r>
                  <a:rPr lang="en-GB" dirty="0" err="1">
                    <a:latin typeface="Abadi Extra Light" panose="020B0204020104020204" pitchFamily="34" charset="0"/>
                  </a:rPr>
                  <a:t>iter</a:t>
                </a:r>
                <a:r>
                  <a:rPr lang="en-GB" dirty="0">
                    <a:latin typeface="Abadi Extra Light" panose="020B0204020104020204" pitchFamily="34" charset="0"/>
                  </a:rPr>
                  <a:t>, update only one entry (co-ordinate) of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. Keep all others </a:t>
                </a:r>
                <a:r>
                  <a:rPr lang="en-GB" u="sng" dirty="0">
                    <a:latin typeface="Abadi Extra Light" panose="020B0204020104020204" pitchFamily="34" charset="0"/>
                  </a:rPr>
                  <a:t>fixed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u="sng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u="sng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600" u="sng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Cost of each update is now independent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 each </a:t>
                </a:r>
                <a:r>
                  <a:rPr lang="en-GB" dirty="0" err="1">
                    <a:latin typeface="Abadi Extra Light" panose="020B0204020104020204" pitchFamily="34" charset="0"/>
                  </a:rPr>
                  <a:t>iter</a:t>
                </a:r>
                <a:r>
                  <a:rPr lang="en-GB" dirty="0">
                    <a:latin typeface="Abadi Extra Light" panose="020B0204020104020204" pitchFamily="34" charset="0"/>
                  </a:rPr>
                  <a:t>, can choose co-ordinate to update </a:t>
                </a:r>
                <a:r>
                  <a:rPr lang="en-GB" dirty="0" err="1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unif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. randomly </a:t>
                </a:r>
                <a:r>
                  <a:rPr lang="en-GB" dirty="0">
                    <a:latin typeface="Abadi Extra Light" panose="020B0204020104020204" pitchFamily="34" charset="0"/>
                  </a:rPr>
                  <a:t>or in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cyclic order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Instead of updating a single co-</a:t>
                </a:r>
                <a:r>
                  <a:rPr lang="en-GB" dirty="0" err="1">
                    <a:latin typeface="Abadi Extra Light" panose="020B0204020104020204" pitchFamily="34" charset="0"/>
                  </a:rPr>
                  <a:t>ord</a:t>
                </a:r>
                <a:r>
                  <a:rPr lang="en-GB" dirty="0">
                    <a:latin typeface="Abadi Extra Light" panose="020B0204020104020204" pitchFamily="34" charset="0"/>
                  </a:rPr>
                  <a:t>, can also update “blocks” of co-ordinates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Called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Block co-ordinate descent (BCD)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To avoid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cost of gradient computation, can cache previous computations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Recall that grad. computations may have terms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– if just one co-ordinate of w changes, we should avoid computing the 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from scratch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sz="825" dirty="0">
                    <a:latin typeface="Abadi Extra Light" panose="020B0204020104020204" pitchFamily="34" charset="0"/>
                  </a:rPr>
                  <a:t>Ⓣ</a:t>
                </a: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316" b="-40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BF9FF-5D98-461A-8C45-DD03BD8DCC51}"/>
                  </a:ext>
                </a:extLst>
              </p:cNvPr>
              <p:cNvSpPr txBox="1"/>
              <p:nvPr/>
            </p:nvSpPr>
            <p:spPr>
              <a:xfrm>
                <a:off x="2630211" y="1691404"/>
                <a:ext cx="4985211" cy="408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 xmlns:m="http://schemas.openxmlformats.org/officeDocument/2006/math">
                    <m:sSubSup>
                      <m:sSubSupPr>
                        <m:ctrlP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IN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IN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IN" sz="2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sz="2100" dirty="0">
                    <a:solidFill>
                      <a:prstClr val="black"/>
                    </a:solidFill>
                    <a:latin typeface="Calibri" panose="020F0502020204030204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I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I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1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BF9FF-5D98-461A-8C45-DD03BD8DC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211" y="1691404"/>
                <a:ext cx="4985211" cy="408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9A021727-0E52-4655-B3C6-37918B67F140}"/>
                  </a:ext>
                </a:extLst>
              </p:cNvPr>
              <p:cNvSpPr/>
              <p:nvPr/>
            </p:nvSpPr>
            <p:spPr>
              <a:xfrm>
                <a:off x="5109668" y="2128474"/>
                <a:ext cx="3593498" cy="409006"/>
              </a:xfrm>
              <a:prstGeom prst="wedgeRectCallout">
                <a:avLst>
                  <a:gd name="adj1" fmla="val -54285"/>
                  <a:gd name="adj2" fmla="val -39126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I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en-IN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IN" sz="12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-- partial derivative </a:t>
                </a:r>
                <a:r>
                  <a:rPr lang="en-IN" sz="1200" dirty="0" err="1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w.r.t.</a:t>
                </a:r>
                <a:r>
                  <a:rPr lang="en-IN" sz="12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12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element of vector </a:t>
                </a:r>
                <a14:m>
                  <m:oMath xmlns:m="http://schemas.openxmlformats.org/officeDocument/2006/math">
                    <m:r>
                      <a:rPr lang="en-IN" sz="12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1200" b="1" i="1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2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(or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I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120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 element of the gradient vector g) </a:t>
                </a:r>
              </a:p>
            </p:txBody>
          </p:sp>
        </mc:Choice>
        <mc:Fallback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9A021727-0E52-4655-B3C6-37918B67F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668" y="2128474"/>
                <a:ext cx="3593498" cy="409006"/>
              </a:xfrm>
              <a:prstGeom prst="wedgeRectCallout">
                <a:avLst>
                  <a:gd name="adj1" fmla="val -54285"/>
                  <a:gd name="adj2" fmla="val -39126"/>
                </a:avLst>
              </a:prstGeom>
              <a:blipFill>
                <a:blip r:embed="rId5"/>
                <a:stretch>
                  <a:fillRect t="-28986" r="-806" b="-4058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roup 1">
            <a:extLst>
              <a:ext uri="{FF2B5EF4-FFF2-40B4-BE49-F238E27FC236}">
                <a16:creationId xmlns:a16="http://schemas.microsoft.com/office/drawing/2014/main" id="{018E3807-4890-405D-8F96-23C5ADC4B286}"/>
              </a:ext>
            </a:extLst>
          </p:cNvPr>
          <p:cNvGraphicFramePr>
            <a:graphicFrameLocks noGrp="1"/>
          </p:cNvGraphicFramePr>
          <p:nvPr/>
        </p:nvGraphicFramePr>
        <p:xfrm>
          <a:off x="2705587" y="2282970"/>
          <a:ext cx="269081" cy="2769394"/>
        </p:xfrm>
        <a:graphic>
          <a:graphicData uri="http://schemas.openxmlformats.org/drawingml/2006/table">
            <a:tbl>
              <a:tblPr/>
              <a:tblGrid>
                <a:gridCol w="269081">
                  <a:extLst>
                    <a:ext uri="{9D8B030D-6E8A-4147-A177-3AD203B41FA5}">
                      <a16:colId xmlns:a16="http://schemas.microsoft.com/office/drawing/2014/main" val="2969747185"/>
                    </a:ext>
                  </a:extLst>
                </a:gridCol>
              </a:tblGrid>
              <a:tr h="2619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910855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43706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496435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298398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102037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8504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177442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692476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26549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9973"/>
                  </a:ext>
                </a:extLst>
              </a:tr>
            </a:tbl>
          </a:graphicData>
        </a:graphic>
      </p:graphicFrame>
      <p:graphicFrame>
        <p:nvGraphicFramePr>
          <p:cNvPr id="10" name="Group 43">
            <a:extLst>
              <a:ext uri="{FF2B5EF4-FFF2-40B4-BE49-F238E27FC236}">
                <a16:creationId xmlns:a16="http://schemas.microsoft.com/office/drawing/2014/main" id="{A9E8788F-1BA8-4465-BB5F-77EC4D634ADA}"/>
              </a:ext>
            </a:extLst>
          </p:cNvPr>
          <p:cNvGraphicFramePr>
            <a:graphicFrameLocks noGrp="1"/>
          </p:cNvGraphicFramePr>
          <p:nvPr/>
        </p:nvGraphicFramePr>
        <p:xfrm>
          <a:off x="6327467" y="2261539"/>
          <a:ext cx="257175" cy="2770585"/>
        </p:xfrm>
        <a:graphic>
          <a:graphicData uri="http://schemas.openxmlformats.org/drawingml/2006/table">
            <a:tbl>
              <a:tblPr/>
              <a:tblGrid>
                <a:gridCol w="257175">
                  <a:extLst>
                    <a:ext uri="{9D8B030D-6E8A-4147-A177-3AD203B41FA5}">
                      <a16:colId xmlns:a16="http://schemas.microsoft.com/office/drawing/2014/main" val="3585672782"/>
                    </a:ext>
                  </a:extLst>
                </a:gridCol>
              </a:tblGrid>
              <a:tr h="263129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735896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273347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31353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443801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80455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349197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63701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579561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403185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802493"/>
                  </a:ext>
                </a:extLst>
              </a:tr>
            </a:tbl>
          </a:graphicData>
        </a:graphic>
      </p:graphicFrame>
      <p:graphicFrame>
        <p:nvGraphicFramePr>
          <p:cNvPr id="11" name="Group 85">
            <a:extLst>
              <a:ext uri="{FF2B5EF4-FFF2-40B4-BE49-F238E27FC236}">
                <a16:creationId xmlns:a16="http://schemas.microsoft.com/office/drawing/2014/main" id="{F67F0A5E-FC84-4D09-84C4-DA7E37AEEF72}"/>
              </a:ext>
            </a:extLst>
          </p:cNvPr>
          <p:cNvGraphicFramePr>
            <a:graphicFrameLocks noGrp="1"/>
          </p:cNvGraphicFramePr>
          <p:nvPr/>
        </p:nvGraphicFramePr>
        <p:xfrm>
          <a:off x="4405798" y="2277018"/>
          <a:ext cx="261938" cy="2771776"/>
        </p:xfrm>
        <a:graphic>
          <a:graphicData uri="http://schemas.openxmlformats.org/drawingml/2006/table">
            <a:tbl>
              <a:tblPr/>
              <a:tblGrid>
                <a:gridCol w="261938">
                  <a:extLst>
                    <a:ext uri="{9D8B030D-6E8A-4147-A177-3AD203B41FA5}">
                      <a16:colId xmlns:a16="http://schemas.microsoft.com/office/drawing/2014/main" val="3977593762"/>
                    </a:ext>
                  </a:extLst>
                </a:gridCol>
              </a:tblGrid>
              <a:tr h="263129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6588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58261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83423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753232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12510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677004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183365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4921"/>
                  </a:ext>
                </a:extLst>
              </a:tr>
              <a:tr h="278606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844123"/>
                  </a:ext>
                </a:extLst>
              </a:tr>
              <a:tr h="279797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75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/>
                      </a:pPr>
                      <a:endParaRPr kumimoji="0" lang="en-I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Noto Sans CJK SC Regular" charset="0"/>
                      </a:endParaRPr>
                    </a:p>
                  </a:txBody>
                  <a:tcPr marL="0" marR="0" marT="11907" marB="0" horzOverflow="overflow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042009"/>
                  </a:ext>
                </a:extLst>
              </a:tr>
            </a:tbl>
          </a:graphicData>
        </a:graphic>
      </p:graphicFrame>
      <p:sp>
        <p:nvSpPr>
          <p:cNvPr id="13" name="Text Box 127">
            <a:extLst>
              <a:ext uri="{FF2B5EF4-FFF2-40B4-BE49-F238E27FC236}">
                <a16:creationId xmlns:a16="http://schemas.microsoft.com/office/drawing/2014/main" id="{FD80EFAE-AAA1-4C51-9A5C-A61950FC2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548" y="3364058"/>
            <a:ext cx="357188" cy="492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7500" tIns="60210" rIns="67500" bIns="33750"/>
          <a:lstStyle/>
          <a:p>
            <a:pPr defTabSz="685800"/>
            <a:r>
              <a:rPr lang="en-IN" altLang="en-US" sz="3000">
                <a:solidFill>
                  <a:srgbClr val="000000"/>
                </a:solidFill>
                <a:latin typeface="Calibri" panose="020F0502020204030204"/>
              </a:rPr>
              <a:t>=</a:t>
            </a:r>
          </a:p>
        </p:txBody>
      </p:sp>
      <p:grpSp>
        <p:nvGrpSpPr>
          <p:cNvPr id="14" name="Group 128">
            <a:extLst>
              <a:ext uri="{FF2B5EF4-FFF2-40B4-BE49-F238E27FC236}">
                <a16:creationId xmlns:a16="http://schemas.microsoft.com/office/drawing/2014/main" id="{4CDF6FF8-F5C6-4729-82A0-652060145C9C}"/>
              </a:ext>
            </a:extLst>
          </p:cNvPr>
          <p:cNvGrpSpPr>
            <a:grpSpLocks/>
          </p:cNvGrpSpPr>
          <p:nvPr/>
        </p:nvGrpSpPr>
        <p:grpSpPr bwMode="auto">
          <a:xfrm>
            <a:off x="3047296" y="2359170"/>
            <a:ext cx="533400" cy="296466"/>
            <a:chOff x="1003" y="1162"/>
            <a:chExt cx="448" cy="249"/>
          </a:xfrm>
        </p:grpSpPr>
        <p:sp>
          <p:nvSpPr>
            <p:cNvPr id="15" name="Freeform 129">
              <a:extLst>
                <a:ext uri="{FF2B5EF4-FFF2-40B4-BE49-F238E27FC236}">
                  <a16:creationId xmlns:a16="http://schemas.microsoft.com/office/drawing/2014/main" id="{29073896-F0C4-4FD5-8D51-E12B6CA3E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" y="1162"/>
              <a:ext cx="448" cy="246"/>
            </a:xfrm>
            <a:custGeom>
              <a:avLst/>
              <a:gdLst>
                <a:gd name="T0" fmla="*/ 989 w 1979"/>
                <a:gd name="T1" fmla="*/ 1087 h 1088"/>
                <a:gd name="T2" fmla="*/ 0 w 1979"/>
                <a:gd name="T3" fmla="*/ 1087 h 1088"/>
                <a:gd name="T4" fmla="*/ 0 w 1979"/>
                <a:gd name="T5" fmla="*/ 0 h 1088"/>
                <a:gd name="T6" fmla="*/ 1978 w 1979"/>
                <a:gd name="T7" fmla="*/ 0 h 1088"/>
                <a:gd name="T8" fmla="*/ 1978 w 1979"/>
                <a:gd name="T9" fmla="*/ 1087 h 1088"/>
                <a:gd name="T10" fmla="*/ 989 w 1979"/>
                <a:gd name="T11" fmla="*/ 1087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9" h="1088">
                  <a:moveTo>
                    <a:pt x="989" y="1087"/>
                  </a:moveTo>
                  <a:lnTo>
                    <a:pt x="0" y="1087"/>
                  </a:lnTo>
                  <a:lnTo>
                    <a:pt x="0" y="0"/>
                  </a:lnTo>
                  <a:lnTo>
                    <a:pt x="1978" y="0"/>
                  </a:lnTo>
                  <a:lnTo>
                    <a:pt x="1978" y="1087"/>
                  </a:lnTo>
                  <a:lnTo>
                    <a:pt x="989" y="108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130">
              <a:extLst>
                <a:ext uri="{FF2B5EF4-FFF2-40B4-BE49-F238E27FC236}">
                  <a16:creationId xmlns:a16="http://schemas.microsoft.com/office/drawing/2014/main" id="{17FF8805-B02E-443B-BB2E-354B88943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289"/>
              <a:ext cx="123" cy="121"/>
            </a:xfrm>
            <a:custGeom>
              <a:avLst/>
              <a:gdLst>
                <a:gd name="T0" fmla="*/ 373 w 545"/>
                <a:gd name="T1" fmla="*/ 113 h 539"/>
                <a:gd name="T2" fmla="*/ 378 w 545"/>
                <a:gd name="T3" fmla="*/ 60 h 539"/>
                <a:gd name="T4" fmla="*/ 346 w 545"/>
                <a:gd name="T5" fmla="*/ 11 h 539"/>
                <a:gd name="T6" fmla="*/ 301 w 545"/>
                <a:gd name="T7" fmla="*/ 71 h 539"/>
                <a:gd name="T8" fmla="*/ 262 w 545"/>
                <a:gd name="T9" fmla="*/ 310 h 539"/>
                <a:gd name="T10" fmla="*/ 259 w 545"/>
                <a:gd name="T11" fmla="*/ 379 h 539"/>
                <a:gd name="T12" fmla="*/ 260 w 545"/>
                <a:gd name="T13" fmla="*/ 420 h 539"/>
                <a:gd name="T14" fmla="*/ 198 w 545"/>
                <a:gd name="T15" fmla="*/ 497 h 539"/>
                <a:gd name="T16" fmla="*/ 141 w 545"/>
                <a:gd name="T17" fmla="*/ 398 h 539"/>
                <a:gd name="T18" fmla="*/ 180 w 545"/>
                <a:gd name="T19" fmla="*/ 178 h 539"/>
                <a:gd name="T20" fmla="*/ 191 w 545"/>
                <a:gd name="T21" fmla="*/ 104 h 539"/>
                <a:gd name="T22" fmla="*/ 111 w 545"/>
                <a:gd name="T23" fmla="*/ 0 h 539"/>
                <a:gd name="T24" fmla="*/ 0 w 545"/>
                <a:gd name="T25" fmla="*/ 181 h 539"/>
                <a:gd name="T26" fmla="*/ 18 w 545"/>
                <a:gd name="T27" fmla="*/ 198 h 539"/>
                <a:gd name="T28" fmla="*/ 34 w 545"/>
                <a:gd name="T29" fmla="*/ 184 h 539"/>
                <a:gd name="T30" fmla="*/ 107 w 545"/>
                <a:gd name="T31" fmla="*/ 44 h 539"/>
                <a:gd name="T32" fmla="*/ 119 w 545"/>
                <a:gd name="T33" fmla="*/ 69 h 539"/>
                <a:gd name="T34" fmla="*/ 102 w 545"/>
                <a:gd name="T35" fmla="*/ 159 h 539"/>
                <a:gd name="T36" fmla="*/ 64 w 545"/>
                <a:gd name="T37" fmla="*/ 379 h 539"/>
                <a:gd name="T38" fmla="*/ 193 w 545"/>
                <a:gd name="T39" fmla="*/ 538 h 539"/>
                <a:gd name="T40" fmla="*/ 274 w 545"/>
                <a:gd name="T41" fmla="*/ 472 h 539"/>
                <a:gd name="T42" fmla="*/ 381 w 545"/>
                <a:gd name="T43" fmla="*/ 538 h 539"/>
                <a:gd name="T44" fmla="*/ 494 w 545"/>
                <a:gd name="T45" fmla="*/ 404 h 539"/>
                <a:gd name="T46" fmla="*/ 544 w 545"/>
                <a:gd name="T47" fmla="*/ 104 h 539"/>
                <a:gd name="T48" fmla="*/ 495 w 545"/>
                <a:gd name="T49" fmla="*/ 0 h 539"/>
                <a:gd name="T50" fmla="*/ 442 w 545"/>
                <a:gd name="T51" fmla="*/ 88 h 539"/>
                <a:gd name="T52" fmla="*/ 463 w 545"/>
                <a:gd name="T53" fmla="*/ 137 h 539"/>
                <a:gd name="T54" fmla="*/ 497 w 545"/>
                <a:gd name="T55" fmla="*/ 214 h 539"/>
                <a:gd name="T56" fmla="*/ 457 w 545"/>
                <a:gd name="T57" fmla="*/ 406 h 539"/>
                <a:gd name="T58" fmla="*/ 385 w 545"/>
                <a:gd name="T59" fmla="*/ 497 h 539"/>
                <a:gd name="T60" fmla="*/ 334 w 545"/>
                <a:gd name="T61" fmla="*/ 406 h 539"/>
                <a:gd name="T62" fmla="*/ 344 w 545"/>
                <a:gd name="T63" fmla="*/ 299 h 539"/>
                <a:gd name="T64" fmla="*/ 363 w 545"/>
                <a:gd name="T65" fmla="*/ 178 h 539"/>
                <a:gd name="T66" fmla="*/ 373 w 545"/>
                <a:gd name="T67" fmla="*/ 113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5" h="539">
                  <a:moveTo>
                    <a:pt x="373" y="113"/>
                  </a:moveTo>
                  <a:cubicBezTo>
                    <a:pt x="374" y="99"/>
                    <a:pt x="378" y="69"/>
                    <a:pt x="378" y="60"/>
                  </a:cubicBezTo>
                  <a:cubicBezTo>
                    <a:pt x="378" y="36"/>
                    <a:pt x="366" y="11"/>
                    <a:pt x="346" y="11"/>
                  </a:cubicBezTo>
                  <a:cubicBezTo>
                    <a:pt x="334" y="11"/>
                    <a:pt x="307" y="19"/>
                    <a:pt x="301" y="71"/>
                  </a:cubicBezTo>
                  <a:cubicBezTo>
                    <a:pt x="285" y="146"/>
                    <a:pt x="274" y="231"/>
                    <a:pt x="262" y="310"/>
                  </a:cubicBezTo>
                  <a:cubicBezTo>
                    <a:pt x="259" y="354"/>
                    <a:pt x="259" y="365"/>
                    <a:pt x="259" y="379"/>
                  </a:cubicBezTo>
                  <a:cubicBezTo>
                    <a:pt x="259" y="412"/>
                    <a:pt x="260" y="412"/>
                    <a:pt x="260" y="420"/>
                  </a:cubicBezTo>
                  <a:cubicBezTo>
                    <a:pt x="260" y="426"/>
                    <a:pt x="240" y="497"/>
                    <a:pt x="198" y="497"/>
                  </a:cubicBezTo>
                  <a:cubicBezTo>
                    <a:pt x="141" y="497"/>
                    <a:pt x="141" y="426"/>
                    <a:pt x="141" y="398"/>
                  </a:cubicBezTo>
                  <a:cubicBezTo>
                    <a:pt x="141" y="354"/>
                    <a:pt x="149" y="297"/>
                    <a:pt x="180" y="178"/>
                  </a:cubicBezTo>
                  <a:cubicBezTo>
                    <a:pt x="183" y="151"/>
                    <a:pt x="191" y="126"/>
                    <a:pt x="191" y="104"/>
                  </a:cubicBezTo>
                  <a:cubicBezTo>
                    <a:pt x="191" y="38"/>
                    <a:pt x="149" y="0"/>
                    <a:pt x="111" y="0"/>
                  </a:cubicBezTo>
                  <a:cubicBezTo>
                    <a:pt x="37" y="0"/>
                    <a:pt x="0" y="159"/>
                    <a:pt x="0" y="181"/>
                  </a:cubicBezTo>
                  <a:cubicBezTo>
                    <a:pt x="0" y="198"/>
                    <a:pt x="12" y="198"/>
                    <a:pt x="18" y="198"/>
                  </a:cubicBezTo>
                  <a:cubicBezTo>
                    <a:pt x="27" y="198"/>
                    <a:pt x="30" y="198"/>
                    <a:pt x="34" y="184"/>
                  </a:cubicBezTo>
                  <a:cubicBezTo>
                    <a:pt x="57" y="55"/>
                    <a:pt x="94" y="44"/>
                    <a:pt x="107" y="44"/>
                  </a:cubicBezTo>
                  <a:cubicBezTo>
                    <a:pt x="111" y="44"/>
                    <a:pt x="119" y="44"/>
                    <a:pt x="119" y="69"/>
                  </a:cubicBezTo>
                  <a:cubicBezTo>
                    <a:pt x="119" y="96"/>
                    <a:pt x="111" y="126"/>
                    <a:pt x="102" y="159"/>
                  </a:cubicBezTo>
                  <a:cubicBezTo>
                    <a:pt x="77" y="269"/>
                    <a:pt x="64" y="329"/>
                    <a:pt x="64" y="379"/>
                  </a:cubicBezTo>
                  <a:cubicBezTo>
                    <a:pt x="64" y="508"/>
                    <a:pt x="133" y="538"/>
                    <a:pt x="193" y="538"/>
                  </a:cubicBezTo>
                  <a:cubicBezTo>
                    <a:pt x="208" y="538"/>
                    <a:pt x="240" y="538"/>
                    <a:pt x="274" y="472"/>
                  </a:cubicBezTo>
                  <a:cubicBezTo>
                    <a:pt x="294" y="511"/>
                    <a:pt x="324" y="538"/>
                    <a:pt x="381" y="538"/>
                  </a:cubicBezTo>
                  <a:cubicBezTo>
                    <a:pt x="423" y="538"/>
                    <a:pt x="462" y="505"/>
                    <a:pt x="494" y="404"/>
                  </a:cubicBezTo>
                  <a:cubicBezTo>
                    <a:pt x="522" y="313"/>
                    <a:pt x="544" y="165"/>
                    <a:pt x="544" y="104"/>
                  </a:cubicBezTo>
                  <a:cubicBezTo>
                    <a:pt x="544" y="0"/>
                    <a:pt x="497" y="0"/>
                    <a:pt x="495" y="0"/>
                  </a:cubicBezTo>
                  <a:cubicBezTo>
                    <a:pt x="467" y="0"/>
                    <a:pt x="442" y="47"/>
                    <a:pt x="442" y="88"/>
                  </a:cubicBezTo>
                  <a:cubicBezTo>
                    <a:pt x="442" y="121"/>
                    <a:pt x="455" y="135"/>
                    <a:pt x="463" y="137"/>
                  </a:cubicBezTo>
                  <a:cubicBezTo>
                    <a:pt x="489" y="167"/>
                    <a:pt x="497" y="192"/>
                    <a:pt x="497" y="214"/>
                  </a:cubicBezTo>
                  <a:cubicBezTo>
                    <a:pt x="497" y="231"/>
                    <a:pt x="479" y="343"/>
                    <a:pt x="457" y="406"/>
                  </a:cubicBezTo>
                  <a:cubicBezTo>
                    <a:pt x="438" y="464"/>
                    <a:pt x="415" y="497"/>
                    <a:pt x="385" y="497"/>
                  </a:cubicBezTo>
                  <a:cubicBezTo>
                    <a:pt x="334" y="497"/>
                    <a:pt x="334" y="428"/>
                    <a:pt x="334" y="406"/>
                  </a:cubicBezTo>
                  <a:cubicBezTo>
                    <a:pt x="334" y="373"/>
                    <a:pt x="334" y="357"/>
                    <a:pt x="344" y="299"/>
                  </a:cubicBezTo>
                  <a:cubicBezTo>
                    <a:pt x="351" y="264"/>
                    <a:pt x="358" y="203"/>
                    <a:pt x="363" y="178"/>
                  </a:cubicBezTo>
                  <a:lnTo>
                    <a:pt x="373" y="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131">
              <a:extLst>
                <a:ext uri="{FF2B5EF4-FFF2-40B4-BE49-F238E27FC236}">
                  <a16:creationId xmlns:a16="http://schemas.microsoft.com/office/drawing/2014/main" id="{0B2EA46A-31DA-4F34-8412-7F3525DE9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" y="1162"/>
              <a:ext cx="29" cy="184"/>
            </a:xfrm>
            <a:custGeom>
              <a:avLst/>
              <a:gdLst>
                <a:gd name="T0" fmla="*/ 121 w 132"/>
                <a:gd name="T1" fmla="*/ 0 h 816"/>
                <a:gd name="T2" fmla="*/ 0 w 132"/>
                <a:gd name="T3" fmla="*/ 406 h 816"/>
                <a:gd name="T4" fmla="*/ 121 w 132"/>
                <a:gd name="T5" fmla="*/ 815 h 816"/>
                <a:gd name="T6" fmla="*/ 131 w 132"/>
                <a:gd name="T7" fmla="*/ 804 h 816"/>
                <a:gd name="T8" fmla="*/ 124 w 132"/>
                <a:gd name="T9" fmla="*/ 791 h 816"/>
                <a:gd name="T10" fmla="*/ 34 w 132"/>
                <a:gd name="T11" fmla="*/ 406 h 816"/>
                <a:gd name="T12" fmla="*/ 128 w 132"/>
                <a:gd name="T13" fmla="*/ 19 h 816"/>
                <a:gd name="T14" fmla="*/ 131 w 132"/>
                <a:gd name="T15" fmla="*/ 11 h 816"/>
                <a:gd name="T16" fmla="*/ 121 w 132"/>
                <a:gd name="T17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816">
                  <a:moveTo>
                    <a:pt x="121" y="0"/>
                  </a:moveTo>
                  <a:cubicBezTo>
                    <a:pt x="27" y="110"/>
                    <a:pt x="0" y="283"/>
                    <a:pt x="0" y="406"/>
                  </a:cubicBezTo>
                  <a:cubicBezTo>
                    <a:pt x="0" y="522"/>
                    <a:pt x="20" y="700"/>
                    <a:pt x="121" y="815"/>
                  </a:cubicBezTo>
                  <a:cubicBezTo>
                    <a:pt x="124" y="815"/>
                    <a:pt x="131" y="815"/>
                    <a:pt x="131" y="804"/>
                  </a:cubicBezTo>
                  <a:cubicBezTo>
                    <a:pt x="131" y="802"/>
                    <a:pt x="129" y="799"/>
                    <a:pt x="124" y="791"/>
                  </a:cubicBezTo>
                  <a:cubicBezTo>
                    <a:pt x="59" y="695"/>
                    <a:pt x="34" y="555"/>
                    <a:pt x="34" y="406"/>
                  </a:cubicBezTo>
                  <a:cubicBezTo>
                    <a:pt x="34" y="187"/>
                    <a:pt x="84" y="80"/>
                    <a:pt x="128" y="19"/>
                  </a:cubicBezTo>
                  <a:cubicBezTo>
                    <a:pt x="129" y="16"/>
                    <a:pt x="131" y="14"/>
                    <a:pt x="131" y="11"/>
                  </a:cubicBezTo>
                  <a:cubicBezTo>
                    <a:pt x="131" y="0"/>
                    <a:pt x="124" y="0"/>
                    <a:pt x="12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64AC18A-55C7-49DE-87F7-D1866159D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" y="1185"/>
              <a:ext cx="38" cy="117"/>
            </a:xfrm>
            <a:custGeom>
              <a:avLst/>
              <a:gdLst>
                <a:gd name="T0" fmla="*/ 101 w 171"/>
                <a:gd name="T1" fmla="*/ 187 h 520"/>
                <a:gd name="T2" fmla="*/ 153 w 171"/>
                <a:gd name="T3" fmla="*/ 187 h 520"/>
                <a:gd name="T4" fmla="*/ 170 w 171"/>
                <a:gd name="T5" fmla="*/ 167 h 520"/>
                <a:gd name="T6" fmla="*/ 154 w 171"/>
                <a:gd name="T7" fmla="*/ 159 h 520"/>
                <a:gd name="T8" fmla="*/ 107 w 171"/>
                <a:gd name="T9" fmla="*/ 159 h 520"/>
                <a:gd name="T10" fmla="*/ 124 w 171"/>
                <a:gd name="T11" fmla="*/ 36 h 520"/>
                <a:gd name="T12" fmla="*/ 128 w 171"/>
                <a:gd name="T13" fmla="*/ 27 h 520"/>
                <a:gd name="T14" fmla="*/ 109 w 171"/>
                <a:gd name="T15" fmla="*/ 0 h 520"/>
                <a:gd name="T16" fmla="*/ 84 w 171"/>
                <a:gd name="T17" fmla="*/ 33 h 520"/>
                <a:gd name="T18" fmla="*/ 69 w 171"/>
                <a:gd name="T19" fmla="*/ 159 h 520"/>
                <a:gd name="T20" fmla="*/ 17 w 171"/>
                <a:gd name="T21" fmla="*/ 159 h 520"/>
                <a:gd name="T22" fmla="*/ 0 w 171"/>
                <a:gd name="T23" fmla="*/ 178 h 520"/>
                <a:gd name="T24" fmla="*/ 13 w 171"/>
                <a:gd name="T25" fmla="*/ 187 h 520"/>
                <a:gd name="T26" fmla="*/ 62 w 171"/>
                <a:gd name="T27" fmla="*/ 187 h 520"/>
                <a:gd name="T28" fmla="*/ 32 w 171"/>
                <a:gd name="T29" fmla="*/ 379 h 520"/>
                <a:gd name="T30" fmla="*/ 27 w 171"/>
                <a:gd name="T31" fmla="*/ 442 h 520"/>
                <a:gd name="T32" fmla="*/ 79 w 171"/>
                <a:gd name="T33" fmla="*/ 519 h 520"/>
                <a:gd name="T34" fmla="*/ 165 w 171"/>
                <a:gd name="T35" fmla="*/ 393 h 520"/>
                <a:gd name="T36" fmla="*/ 158 w 171"/>
                <a:gd name="T37" fmla="*/ 382 h 520"/>
                <a:gd name="T38" fmla="*/ 149 w 171"/>
                <a:gd name="T39" fmla="*/ 398 h 520"/>
                <a:gd name="T40" fmla="*/ 81 w 171"/>
                <a:gd name="T41" fmla="*/ 497 h 520"/>
                <a:gd name="T42" fmla="*/ 62 w 171"/>
                <a:gd name="T43" fmla="*/ 456 h 520"/>
                <a:gd name="T44" fmla="*/ 67 w 171"/>
                <a:gd name="T45" fmla="*/ 423 h 520"/>
                <a:gd name="T46" fmla="*/ 101 w 171"/>
                <a:gd name="T47" fmla="*/ 18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520">
                  <a:moveTo>
                    <a:pt x="101" y="187"/>
                  </a:moveTo>
                  <a:lnTo>
                    <a:pt x="153" y="187"/>
                  </a:lnTo>
                  <a:cubicBezTo>
                    <a:pt x="163" y="187"/>
                    <a:pt x="170" y="187"/>
                    <a:pt x="170" y="167"/>
                  </a:cubicBezTo>
                  <a:cubicBezTo>
                    <a:pt x="170" y="159"/>
                    <a:pt x="163" y="159"/>
                    <a:pt x="154" y="159"/>
                  </a:cubicBezTo>
                  <a:lnTo>
                    <a:pt x="107" y="159"/>
                  </a:lnTo>
                  <a:lnTo>
                    <a:pt x="124" y="36"/>
                  </a:lnTo>
                  <a:cubicBezTo>
                    <a:pt x="124" y="33"/>
                    <a:pt x="128" y="30"/>
                    <a:pt x="128" y="27"/>
                  </a:cubicBezTo>
                  <a:cubicBezTo>
                    <a:pt x="128" y="11"/>
                    <a:pt x="119" y="0"/>
                    <a:pt x="109" y="0"/>
                  </a:cubicBezTo>
                  <a:cubicBezTo>
                    <a:pt x="97" y="0"/>
                    <a:pt x="91" y="14"/>
                    <a:pt x="84" y="33"/>
                  </a:cubicBezTo>
                  <a:cubicBezTo>
                    <a:pt x="82" y="55"/>
                    <a:pt x="89" y="16"/>
                    <a:pt x="69" y="159"/>
                  </a:cubicBezTo>
                  <a:lnTo>
                    <a:pt x="17" y="159"/>
                  </a:lnTo>
                  <a:cubicBezTo>
                    <a:pt x="7" y="159"/>
                    <a:pt x="0" y="159"/>
                    <a:pt x="0" y="178"/>
                  </a:cubicBezTo>
                  <a:cubicBezTo>
                    <a:pt x="0" y="187"/>
                    <a:pt x="7" y="187"/>
                    <a:pt x="13" y="187"/>
                  </a:cubicBezTo>
                  <a:lnTo>
                    <a:pt x="62" y="187"/>
                  </a:lnTo>
                  <a:lnTo>
                    <a:pt x="32" y="379"/>
                  </a:lnTo>
                  <a:cubicBezTo>
                    <a:pt x="30" y="404"/>
                    <a:pt x="27" y="431"/>
                    <a:pt x="27" y="442"/>
                  </a:cubicBezTo>
                  <a:cubicBezTo>
                    <a:pt x="27" y="489"/>
                    <a:pt x="50" y="519"/>
                    <a:pt x="79" y="519"/>
                  </a:cubicBezTo>
                  <a:cubicBezTo>
                    <a:pt x="134" y="519"/>
                    <a:pt x="165" y="406"/>
                    <a:pt x="165" y="393"/>
                  </a:cubicBezTo>
                  <a:cubicBezTo>
                    <a:pt x="165" y="382"/>
                    <a:pt x="160" y="382"/>
                    <a:pt x="158" y="382"/>
                  </a:cubicBezTo>
                  <a:cubicBezTo>
                    <a:pt x="151" y="382"/>
                    <a:pt x="151" y="387"/>
                    <a:pt x="149" y="398"/>
                  </a:cubicBezTo>
                  <a:cubicBezTo>
                    <a:pt x="133" y="448"/>
                    <a:pt x="109" y="497"/>
                    <a:pt x="81" y="497"/>
                  </a:cubicBezTo>
                  <a:cubicBezTo>
                    <a:pt x="69" y="497"/>
                    <a:pt x="62" y="486"/>
                    <a:pt x="62" y="456"/>
                  </a:cubicBezTo>
                  <a:cubicBezTo>
                    <a:pt x="62" y="445"/>
                    <a:pt x="64" y="431"/>
                    <a:pt x="67" y="423"/>
                  </a:cubicBezTo>
                  <a:lnTo>
                    <a:pt x="101" y="18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133">
              <a:extLst>
                <a:ext uri="{FF2B5EF4-FFF2-40B4-BE49-F238E27FC236}">
                  <a16:creationId xmlns:a16="http://schemas.microsoft.com/office/drawing/2014/main" id="{766CECE0-134D-4E9C-9560-D83A8B998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185"/>
              <a:ext cx="82" cy="136"/>
            </a:xfrm>
            <a:custGeom>
              <a:avLst/>
              <a:gdLst>
                <a:gd name="T0" fmla="*/ 195 w 367"/>
                <a:gd name="T1" fmla="*/ 321 h 605"/>
                <a:gd name="T2" fmla="*/ 348 w 367"/>
                <a:gd name="T3" fmla="*/ 321 h 605"/>
                <a:gd name="T4" fmla="*/ 366 w 367"/>
                <a:gd name="T5" fmla="*/ 299 h 605"/>
                <a:gd name="T6" fmla="*/ 348 w 367"/>
                <a:gd name="T7" fmla="*/ 280 h 605"/>
                <a:gd name="T8" fmla="*/ 195 w 367"/>
                <a:gd name="T9" fmla="*/ 280 h 605"/>
                <a:gd name="T10" fmla="*/ 195 w 367"/>
                <a:gd name="T11" fmla="*/ 30 h 605"/>
                <a:gd name="T12" fmla="*/ 183 w 367"/>
                <a:gd name="T13" fmla="*/ 0 h 605"/>
                <a:gd name="T14" fmla="*/ 171 w 367"/>
                <a:gd name="T15" fmla="*/ 30 h 605"/>
                <a:gd name="T16" fmla="*/ 171 w 367"/>
                <a:gd name="T17" fmla="*/ 280 h 605"/>
                <a:gd name="T18" fmla="*/ 18 w 367"/>
                <a:gd name="T19" fmla="*/ 280 h 605"/>
                <a:gd name="T20" fmla="*/ 0 w 367"/>
                <a:gd name="T21" fmla="*/ 299 h 605"/>
                <a:gd name="T22" fmla="*/ 18 w 367"/>
                <a:gd name="T23" fmla="*/ 321 h 605"/>
                <a:gd name="T24" fmla="*/ 171 w 367"/>
                <a:gd name="T25" fmla="*/ 321 h 605"/>
                <a:gd name="T26" fmla="*/ 171 w 367"/>
                <a:gd name="T27" fmla="*/ 571 h 605"/>
                <a:gd name="T28" fmla="*/ 183 w 367"/>
                <a:gd name="T29" fmla="*/ 604 h 605"/>
                <a:gd name="T30" fmla="*/ 195 w 367"/>
                <a:gd name="T31" fmla="*/ 571 h 605"/>
                <a:gd name="T32" fmla="*/ 195 w 367"/>
                <a:gd name="T33" fmla="*/ 321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7" h="605">
                  <a:moveTo>
                    <a:pt x="195" y="321"/>
                  </a:moveTo>
                  <a:lnTo>
                    <a:pt x="348" y="321"/>
                  </a:lnTo>
                  <a:cubicBezTo>
                    <a:pt x="354" y="321"/>
                    <a:pt x="366" y="321"/>
                    <a:pt x="366" y="299"/>
                  </a:cubicBezTo>
                  <a:cubicBezTo>
                    <a:pt x="366" y="280"/>
                    <a:pt x="354" y="280"/>
                    <a:pt x="348" y="280"/>
                  </a:cubicBezTo>
                  <a:lnTo>
                    <a:pt x="195" y="280"/>
                  </a:lnTo>
                  <a:lnTo>
                    <a:pt x="195" y="30"/>
                  </a:lnTo>
                  <a:cubicBezTo>
                    <a:pt x="195" y="19"/>
                    <a:pt x="195" y="0"/>
                    <a:pt x="183" y="0"/>
                  </a:cubicBezTo>
                  <a:cubicBezTo>
                    <a:pt x="171" y="0"/>
                    <a:pt x="171" y="19"/>
                    <a:pt x="171" y="30"/>
                  </a:cubicBezTo>
                  <a:lnTo>
                    <a:pt x="171" y="280"/>
                  </a:lnTo>
                  <a:lnTo>
                    <a:pt x="18" y="280"/>
                  </a:lnTo>
                  <a:cubicBezTo>
                    <a:pt x="12" y="280"/>
                    <a:pt x="0" y="280"/>
                    <a:pt x="0" y="299"/>
                  </a:cubicBezTo>
                  <a:cubicBezTo>
                    <a:pt x="0" y="321"/>
                    <a:pt x="12" y="321"/>
                    <a:pt x="18" y="321"/>
                  </a:cubicBezTo>
                  <a:lnTo>
                    <a:pt x="171" y="321"/>
                  </a:lnTo>
                  <a:lnTo>
                    <a:pt x="171" y="571"/>
                  </a:lnTo>
                  <a:cubicBezTo>
                    <a:pt x="171" y="579"/>
                    <a:pt x="171" y="604"/>
                    <a:pt x="183" y="604"/>
                  </a:cubicBezTo>
                  <a:cubicBezTo>
                    <a:pt x="195" y="604"/>
                    <a:pt x="195" y="585"/>
                    <a:pt x="195" y="571"/>
                  </a:cubicBezTo>
                  <a:lnTo>
                    <a:pt x="19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134">
              <a:extLst>
                <a:ext uri="{FF2B5EF4-FFF2-40B4-BE49-F238E27FC236}">
                  <a16:creationId xmlns:a16="http://schemas.microsoft.com/office/drawing/2014/main" id="{61969F56-7E7D-4BB9-A2D6-59E5A42D0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" y="1178"/>
              <a:ext cx="40" cy="122"/>
            </a:xfrm>
            <a:custGeom>
              <a:avLst/>
              <a:gdLst>
                <a:gd name="T0" fmla="*/ 113 w 182"/>
                <a:gd name="T1" fmla="*/ 22 h 542"/>
                <a:gd name="T2" fmla="*/ 99 w 182"/>
                <a:gd name="T3" fmla="*/ 0 h 542"/>
                <a:gd name="T4" fmla="*/ 0 w 182"/>
                <a:gd name="T5" fmla="*/ 52 h 542"/>
                <a:gd name="T6" fmla="*/ 0 w 182"/>
                <a:gd name="T7" fmla="*/ 82 h 542"/>
                <a:gd name="T8" fmla="*/ 72 w 182"/>
                <a:gd name="T9" fmla="*/ 60 h 542"/>
                <a:gd name="T10" fmla="*/ 72 w 182"/>
                <a:gd name="T11" fmla="*/ 475 h 542"/>
                <a:gd name="T12" fmla="*/ 22 w 182"/>
                <a:gd name="T13" fmla="*/ 511 h 542"/>
                <a:gd name="T14" fmla="*/ 3 w 182"/>
                <a:gd name="T15" fmla="*/ 511 h 542"/>
                <a:gd name="T16" fmla="*/ 3 w 182"/>
                <a:gd name="T17" fmla="*/ 541 h 542"/>
                <a:gd name="T18" fmla="*/ 92 w 182"/>
                <a:gd name="T19" fmla="*/ 538 h 542"/>
                <a:gd name="T20" fmla="*/ 181 w 182"/>
                <a:gd name="T21" fmla="*/ 541 h 542"/>
                <a:gd name="T22" fmla="*/ 181 w 182"/>
                <a:gd name="T23" fmla="*/ 511 h 542"/>
                <a:gd name="T24" fmla="*/ 163 w 182"/>
                <a:gd name="T25" fmla="*/ 511 h 542"/>
                <a:gd name="T26" fmla="*/ 113 w 182"/>
                <a:gd name="T27" fmla="*/ 475 h 542"/>
                <a:gd name="T28" fmla="*/ 113 w 182"/>
                <a:gd name="T29" fmla="*/ 2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542">
                  <a:moveTo>
                    <a:pt x="113" y="22"/>
                  </a:moveTo>
                  <a:cubicBezTo>
                    <a:pt x="113" y="0"/>
                    <a:pt x="111" y="0"/>
                    <a:pt x="99" y="0"/>
                  </a:cubicBezTo>
                  <a:cubicBezTo>
                    <a:pt x="67" y="49"/>
                    <a:pt x="20" y="52"/>
                    <a:pt x="0" y="52"/>
                  </a:cubicBezTo>
                  <a:lnTo>
                    <a:pt x="0" y="82"/>
                  </a:lnTo>
                  <a:cubicBezTo>
                    <a:pt x="12" y="82"/>
                    <a:pt x="44" y="82"/>
                    <a:pt x="72" y="60"/>
                  </a:cubicBezTo>
                  <a:lnTo>
                    <a:pt x="72" y="475"/>
                  </a:lnTo>
                  <a:cubicBezTo>
                    <a:pt x="72" y="502"/>
                    <a:pt x="72" y="511"/>
                    <a:pt x="22" y="511"/>
                  </a:cubicBezTo>
                  <a:lnTo>
                    <a:pt x="3" y="511"/>
                  </a:lnTo>
                  <a:lnTo>
                    <a:pt x="3" y="541"/>
                  </a:lnTo>
                  <a:cubicBezTo>
                    <a:pt x="12" y="541"/>
                    <a:pt x="74" y="538"/>
                    <a:pt x="92" y="538"/>
                  </a:cubicBezTo>
                  <a:cubicBezTo>
                    <a:pt x="109" y="538"/>
                    <a:pt x="171" y="541"/>
                    <a:pt x="181" y="541"/>
                  </a:cubicBezTo>
                  <a:lnTo>
                    <a:pt x="181" y="511"/>
                  </a:lnTo>
                  <a:lnTo>
                    <a:pt x="163" y="511"/>
                  </a:lnTo>
                  <a:cubicBezTo>
                    <a:pt x="113" y="511"/>
                    <a:pt x="113" y="502"/>
                    <a:pt x="113" y="475"/>
                  </a:cubicBezTo>
                  <a:lnTo>
                    <a:pt x="113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135">
              <a:extLst>
                <a:ext uri="{FF2B5EF4-FFF2-40B4-BE49-F238E27FC236}">
                  <a16:creationId xmlns:a16="http://schemas.microsoft.com/office/drawing/2014/main" id="{DD3D210F-7870-4312-B689-0EEBDA91D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" y="1162"/>
              <a:ext cx="29" cy="184"/>
            </a:xfrm>
            <a:custGeom>
              <a:avLst/>
              <a:gdLst>
                <a:gd name="T0" fmla="*/ 10 w 132"/>
                <a:gd name="T1" fmla="*/ 0 h 816"/>
                <a:gd name="T2" fmla="*/ 0 w 132"/>
                <a:gd name="T3" fmla="*/ 11 h 816"/>
                <a:gd name="T4" fmla="*/ 3 w 132"/>
                <a:gd name="T5" fmla="*/ 19 h 816"/>
                <a:gd name="T6" fmla="*/ 94 w 132"/>
                <a:gd name="T7" fmla="*/ 406 h 816"/>
                <a:gd name="T8" fmla="*/ 10 w 132"/>
                <a:gd name="T9" fmla="*/ 785 h 816"/>
                <a:gd name="T10" fmla="*/ 0 w 132"/>
                <a:gd name="T11" fmla="*/ 804 h 816"/>
                <a:gd name="T12" fmla="*/ 7 w 132"/>
                <a:gd name="T13" fmla="*/ 815 h 816"/>
                <a:gd name="T14" fmla="*/ 92 w 132"/>
                <a:gd name="T15" fmla="*/ 656 h 816"/>
                <a:gd name="T16" fmla="*/ 131 w 132"/>
                <a:gd name="T17" fmla="*/ 406 h 816"/>
                <a:gd name="T18" fmla="*/ 10 w 132"/>
                <a:gd name="T19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816">
                  <a:moveTo>
                    <a:pt x="10" y="0"/>
                  </a:moveTo>
                  <a:cubicBezTo>
                    <a:pt x="7" y="0"/>
                    <a:pt x="0" y="0"/>
                    <a:pt x="0" y="11"/>
                  </a:cubicBezTo>
                  <a:cubicBezTo>
                    <a:pt x="0" y="14"/>
                    <a:pt x="2" y="16"/>
                    <a:pt x="3" y="19"/>
                  </a:cubicBezTo>
                  <a:cubicBezTo>
                    <a:pt x="49" y="85"/>
                    <a:pt x="94" y="195"/>
                    <a:pt x="94" y="406"/>
                  </a:cubicBezTo>
                  <a:cubicBezTo>
                    <a:pt x="94" y="577"/>
                    <a:pt x="62" y="706"/>
                    <a:pt x="10" y="785"/>
                  </a:cubicBezTo>
                  <a:cubicBezTo>
                    <a:pt x="0" y="802"/>
                    <a:pt x="0" y="802"/>
                    <a:pt x="0" y="804"/>
                  </a:cubicBezTo>
                  <a:cubicBezTo>
                    <a:pt x="0" y="807"/>
                    <a:pt x="2" y="815"/>
                    <a:pt x="7" y="815"/>
                  </a:cubicBezTo>
                  <a:cubicBezTo>
                    <a:pt x="12" y="815"/>
                    <a:pt x="60" y="761"/>
                    <a:pt x="92" y="656"/>
                  </a:cubicBezTo>
                  <a:cubicBezTo>
                    <a:pt x="118" y="590"/>
                    <a:pt x="131" y="502"/>
                    <a:pt x="131" y="406"/>
                  </a:cubicBezTo>
                  <a:cubicBezTo>
                    <a:pt x="131" y="294"/>
                    <a:pt x="109" y="113"/>
                    <a:pt x="1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Group 136">
            <a:extLst>
              <a:ext uri="{FF2B5EF4-FFF2-40B4-BE49-F238E27FC236}">
                <a16:creationId xmlns:a16="http://schemas.microsoft.com/office/drawing/2014/main" id="{7B831BB9-386D-4212-8F11-3CD815C03ED7}"/>
              </a:ext>
            </a:extLst>
          </p:cNvPr>
          <p:cNvGrpSpPr>
            <a:grpSpLocks/>
          </p:cNvGrpSpPr>
          <p:nvPr/>
        </p:nvGrpSpPr>
        <p:grpSpPr bwMode="auto">
          <a:xfrm>
            <a:off x="4768940" y="2331787"/>
            <a:ext cx="417909" cy="307181"/>
            <a:chOff x="2449" y="1139"/>
            <a:chExt cx="351" cy="258"/>
          </a:xfrm>
        </p:grpSpPr>
        <p:sp>
          <p:nvSpPr>
            <p:cNvPr id="23" name="Freeform 137">
              <a:extLst>
                <a:ext uri="{FF2B5EF4-FFF2-40B4-BE49-F238E27FC236}">
                  <a16:creationId xmlns:a16="http://schemas.microsoft.com/office/drawing/2014/main" id="{1E5AD161-CD05-41F6-A739-0A9C04A66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1140"/>
              <a:ext cx="351" cy="255"/>
            </a:xfrm>
            <a:custGeom>
              <a:avLst/>
              <a:gdLst>
                <a:gd name="T0" fmla="*/ 778 w 1553"/>
                <a:gd name="T1" fmla="*/ 1128 h 1129"/>
                <a:gd name="T2" fmla="*/ 0 w 1553"/>
                <a:gd name="T3" fmla="*/ 1128 h 1129"/>
                <a:gd name="T4" fmla="*/ 0 w 1553"/>
                <a:gd name="T5" fmla="*/ 0 h 1129"/>
                <a:gd name="T6" fmla="*/ 1552 w 1553"/>
                <a:gd name="T7" fmla="*/ 0 h 1129"/>
                <a:gd name="T8" fmla="*/ 1552 w 1553"/>
                <a:gd name="T9" fmla="*/ 1128 h 1129"/>
                <a:gd name="T10" fmla="*/ 778 w 1553"/>
                <a:gd name="T11" fmla="*/ 1128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3" h="1129">
                  <a:moveTo>
                    <a:pt x="778" y="1128"/>
                  </a:moveTo>
                  <a:lnTo>
                    <a:pt x="0" y="1128"/>
                  </a:lnTo>
                  <a:lnTo>
                    <a:pt x="0" y="0"/>
                  </a:lnTo>
                  <a:lnTo>
                    <a:pt x="1552" y="0"/>
                  </a:lnTo>
                  <a:lnTo>
                    <a:pt x="1552" y="1128"/>
                  </a:lnTo>
                  <a:lnTo>
                    <a:pt x="778" y="112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138">
              <a:extLst>
                <a:ext uri="{FF2B5EF4-FFF2-40B4-BE49-F238E27FC236}">
                  <a16:creationId xmlns:a16="http://schemas.microsoft.com/office/drawing/2014/main" id="{E8E7CFBC-511E-4F48-839C-C5C921B87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5" y="1272"/>
              <a:ext cx="151" cy="126"/>
            </a:xfrm>
            <a:custGeom>
              <a:avLst/>
              <a:gdLst>
                <a:gd name="T0" fmla="*/ 458 w 670"/>
                <a:gd name="T1" fmla="*/ 117 h 559"/>
                <a:gd name="T2" fmla="*/ 466 w 670"/>
                <a:gd name="T3" fmla="*/ 63 h 559"/>
                <a:gd name="T4" fmla="*/ 425 w 670"/>
                <a:gd name="T5" fmla="*/ 11 h 559"/>
                <a:gd name="T6" fmla="*/ 369 w 670"/>
                <a:gd name="T7" fmla="*/ 74 h 559"/>
                <a:gd name="T8" fmla="*/ 322 w 670"/>
                <a:gd name="T9" fmla="*/ 322 h 559"/>
                <a:gd name="T10" fmla="*/ 318 w 670"/>
                <a:gd name="T11" fmla="*/ 393 h 559"/>
                <a:gd name="T12" fmla="*/ 320 w 670"/>
                <a:gd name="T13" fmla="*/ 436 h 559"/>
                <a:gd name="T14" fmla="*/ 244 w 670"/>
                <a:gd name="T15" fmla="*/ 515 h 559"/>
                <a:gd name="T16" fmla="*/ 173 w 670"/>
                <a:gd name="T17" fmla="*/ 413 h 559"/>
                <a:gd name="T18" fmla="*/ 221 w 670"/>
                <a:gd name="T19" fmla="*/ 185 h 559"/>
                <a:gd name="T20" fmla="*/ 235 w 670"/>
                <a:gd name="T21" fmla="*/ 108 h 559"/>
                <a:gd name="T22" fmla="*/ 136 w 670"/>
                <a:gd name="T23" fmla="*/ 0 h 559"/>
                <a:gd name="T24" fmla="*/ 0 w 670"/>
                <a:gd name="T25" fmla="*/ 188 h 559"/>
                <a:gd name="T26" fmla="*/ 23 w 670"/>
                <a:gd name="T27" fmla="*/ 205 h 559"/>
                <a:gd name="T28" fmla="*/ 41 w 670"/>
                <a:gd name="T29" fmla="*/ 191 h 559"/>
                <a:gd name="T30" fmla="*/ 132 w 670"/>
                <a:gd name="T31" fmla="*/ 46 h 559"/>
                <a:gd name="T32" fmla="*/ 147 w 670"/>
                <a:gd name="T33" fmla="*/ 71 h 559"/>
                <a:gd name="T34" fmla="*/ 126 w 670"/>
                <a:gd name="T35" fmla="*/ 165 h 559"/>
                <a:gd name="T36" fmla="*/ 78 w 670"/>
                <a:gd name="T37" fmla="*/ 393 h 559"/>
                <a:gd name="T38" fmla="*/ 237 w 670"/>
                <a:gd name="T39" fmla="*/ 558 h 559"/>
                <a:gd name="T40" fmla="*/ 336 w 670"/>
                <a:gd name="T41" fmla="*/ 490 h 559"/>
                <a:gd name="T42" fmla="*/ 468 w 670"/>
                <a:gd name="T43" fmla="*/ 558 h 559"/>
                <a:gd name="T44" fmla="*/ 607 w 670"/>
                <a:gd name="T45" fmla="*/ 419 h 559"/>
                <a:gd name="T46" fmla="*/ 669 w 670"/>
                <a:gd name="T47" fmla="*/ 108 h 559"/>
                <a:gd name="T48" fmla="*/ 609 w 670"/>
                <a:gd name="T49" fmla="*/ 0 h 559"/>
                <a:gd name="T50" fmla="*/ 543 w 670"/>
                <a:gd name="T51" fmla="*/ 91 h 559"/>
                <a:gd name="T52" fmla="*/ 570 w 670"/>
                <a:gd name="T53" fmla="*/ 142 h 559"/>
                <a:gd name="T54" fmla="*/ 611 w 670"/>
                <a:gd name="T55" fmla="*/ 222 h 559"/>
                <a:gd name="T56" fmla="*/ 561 w 670"/>
                <a:gd name="T57" fmla="*/ 421 h 559"/>
                <a:gd name="T58" fmla="*/ 473 w 670"/>
                <a:gd name="T59" fmla="*/ 515 h 559"/>
                <a:gd name="T60" fmla="*/ 411 w 670"/>
                <a:gd name="T61" fmla="*/ 421 h 559"/>
                <a:gd name="T62" fmla="*/ 423 w 670"/>
                <a:gd name="T63" fmla="*/ 310 h 559"/>
                <a:gd name="T64" fmla="*/ 446 w 670"/>
                <a:gd name="T65" fmla="*/ 185 h 559"/>
                <a:gd name="T66" fmla="*/ 458 w 670"/>
                <a:gd name="T67" fmla="*/ 117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0" h="559">
                  <a:moveTo>
                    <a:pt x="458" y="117"/>
                  </a:moveTo>
                  <a:cubicBezTo>
                    <a:pt x="460" y="103"/>
                    <a:pt x="466" y="71"/>
                    <a:pt x="466" y="63"/>
                  </a:cubicBezTo>
                  <a:cubicBezTo>
                    <a:pt x="466" y="37"/>
                    <a:pt x="450" y="11"/>
                    <a:pt x="425" y="11"/>
                  </a:cubicBezTo>
                  <a:cubicBezTo>
                    <a:pt x="411" y="11"/>
                    <a:pt x="380" y="20"/>
                    <a:pt x="369" y="74"/>
                  </a:cubicBezTo>
                  <a:cubicBezTo>
                    <a:pt x="351" y="151"/>
                    <a:pt x="336" y="239"/>
                    <a:pt x="322" y="322"/>
                  </a:cubicBezTo>
                  <a:cubicBezTo>
                    <a:pt x="318" y="367"/>
                    <a:pt x="318" y="379"/>
                    <a:pt x="318" y="393"/>
                  </a:cubicBezTo>
                  <a:cubicBezTo>
                    <a:pt x="318" y="427"/>
                    <a:pt x="320" y="427"/>
                    <a:pt x="320" y="436"/>
                  </a:cubicBezTo>
                  <a:cubicBezTo>
                    <a:pt x="320" y="441"/>
                    <a:pt x="295" y="515"/>
                    <a:pt x="244" y="515"/>
                  </a:cubicBezTo>
                  <a:cubicBezTo>
                    <a:pt x="173" y="515"/>
                    <a:pt x="173" y="441"/>
                    <a:pt x="173" y="413"/>
                  </a:cubicBezTo>
                  <a:cubicBezTo>
                    <a:pt x="173" y="367"/>
                    <a:pt x="184" y="308"/>
                    <a:pt x="221" y="185"/>
                  </a:cubicBezTo>
                  <a:cubicBezTo>
                    <a:pt x="225" y="157"/>
                    <a:pt x="235" y="131"/>
                    <a:pt x="235" y="108"/>
                  </a:cubicBezTo>
                  <a:cubicBezTo>
                    <a:pt x="235" y="40"/>
                    <a:pt x="184" y="0"/>
                    <a:pt x="136" y="0"/>
                  </a:cubicBezTo>
                  <a:cubicBezTo>
                    <a:pt x="45" y="0"/>
                    <a:pt x="0" y="165"/>
                    <a:pt x="0" y="188"/>
                  </a:cubicBezTo>
                  <a:cubicBezTo>
                    <a:pt x="0" y="205"/>
                    <a:pt x="14" y="205"/>
                    <a:pt x="23" y="205"/>
                  </a:cubicBezTo>
                  <a:cubicBezTo>
                    <a:pt x="33" y="205"/>
                    <a:pt x="37" y="205"/>
                    <a:pt x="41" y="191"/>
                  </a:cubicBezTo>
                  <a:cubicBezTo>
                    <a:pt x="70" y="57"/>
                    <a:pt x="116" y="46"/>
                    <a:pt x="132" y="46"/>
                  </a:cubicBezTo>
                  <a:cubicBezTo>
                    <a:pt x="136" y="46"/>
                    <a:pt x="147" y="46"/>
                    <a:pt x="147" y="71"/>
                  </a:cubicBezTo>
                  <a:cubicBezTo>
                    <a:pt x="147" y="100"/>
                    <a:pt x="136" y="131"/>
                    <a:pt x="126" y="165"/>
                  </a:cubicBezTo>
                  <a:cubicBezTo>
                    <a:pt x="95" y="279"/>
                    <a:pt x="78" y="342"/>
                    <a:pt x="78" y="393"/>
                  </a:cubicBezTo>
                  <a:cubicBezTo>
                    <a:pt x="78" y="527"/>
                    <a:pt x="163" y="558"/>
                    <a:pt x="237" y="558"/>
                  </a:cubicBezTo>
                  <a:cubicBezTo>
                    <a:pt x="256" y="558"/>
                    <a:pt x="295" y="558"/>
                    <a:pt x="336" y="490"/>
                  </a:cubicBezTo>
                  <a:cubicBezTo>
                    <a:pt x="361" y="530"/>
                    <a:pt x="398" y="558"/>
                    <a:pt x="468" y="558"/>
                  </a:cubicBezTo>
                  <a:cubicBezTo>
                    <a:pt x="520" y="558"/>
                    <a:pt x="568" y="524"/>
                    <a:pt x="607" y="419"/>
                  </a:cubicBezTo>
                  <a:cubicBezTo>
                    <a:pt x="640" y="325"/>
                    <a:pt x="669" y="171"/>
                    <a:pt x="669" y="108"/>
                  </a:cubicBezTo>
                  <a:cubicBezTo>
                    <a:pt x="669" y="0"/>
                    <a:pt x="609" y="0"/>
                    <a:pt x="609" y="0"/>
                  </a:cubicBezTo>
                  <a:cubicBezTo>
                    <a:pt x="574" y="0"/>
                    <a:pt x="543" y="48"/>
                    <a:pt x="543" y="91"/>
                  </a:cubicBezTo>
                  <a:cubicBezTo>
                    <a:pt x="543" y="125"/>
                    <a:pt x="559" y="140"/>
                    <a:pt x="570" y="142"/>
                  </a:cubicBezTo>
                  <a:cubicBezTo>
                    <a:pt x="603" y="174"/>
                    <a:pt x="611" y="199"/>
                    <a:pt x="611" y="222"/>
                  </a:cubicBezTo>
                  <a:cubicBezTo>
                    <a:pt x="611" y="239"/>
                    <a:pt x="590" y="356"/>
                    <a:pt x="561" y="421"/>
                  </a:cubicBezTo>
                  <a:cubicBezTo>
                    <a:pt x="541" y="481"/>
                    <a:pt x="510" y="515"/>
                    <a:pt x="473" y="515"/>
                  </a:cubicBezTo>
                  <a:cubicBezTo>
                    <a:pt x="411" y="515"/>
                    <a:pt x="411" y="444"/>
                    <a:pt x="411" y="421"/>
                  </a:cubicBezTo>
                  <a:cubicBezTo>
                    <a:pt x="411" y="387"/>
                    <a:pt x="411" y="370"/>
                    <a:pt x="423" y="310"/>
                  </a:cubicBezTo>
                  <a:cubicBezTo>
                    <a:pt x="431" y="273"/>
                    <a:pt x="442" y="211"/>
                    <a:pt x="446" y="185"/>
                  </a:cubicBezTo>
                  <a:lnTo>
                    <a:pt x="458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139">
              <a:extLst>
                <a:ext uri="{FF2B5EF4-FFF2-40B4-BE49-F238E27FC236}">
                  <a16:creationId xmlns:a16="http://schemas.microsoft.com/office/drawing/2014/main" id="{1E6FD5FA-1A12-4E44-B185-2D02DDF6A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4" y="1139"/>
              <a:ext cx="36" cy="191"/>
            </a:xfrm>
            <a:custGeom>
              <a:avLst/>
              <a:gdLst>
                <a:gd name="T0" fmla="*/ 149 w 162"/>
                <a:gd name="T1" fmla="*/ 0 h 847"/>
                <a:gd name="T2" fmla="*/ 0 w 162"/>
                <a:gd name="T3" fmla="*/ 421 h 847"/>
                <a:gd name="T4" fmla="*/ 149 w 162"/>
                <a:gd name="T5" fmla="*/ 846 h 847"/>
                <a:gd name="T6" fmla="*/ 161 w 162"/>
                <a:gd name="T7" fmla="*/ 834 h 847"/>
                <a:gd name="T8" fmla="*/ 153 w 162"/>
                <a:gd name="T9" fmla="*/ 820 h 847"/>
                <a:gd name="T10" fmla="*/ 41 w 162"/>
                <a:gd name="T11" fmla="*/ 421 h 847"/>
                <a:gd name="T12" fmla="*/ 157 w 162"/>
                <a:gd name="T13" fmla="*/ 20 h 847"/>
                <a:gd name="T14" fmla="*/ 161 w 162"/>
                <a:gd name="T15" fmla="*/ 11 h 847"/>
                <a:gd name="T16" fmla="*/ 149 w 162"/>
                <a:gd name="T17" fmla="*/ 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847">
                  <a:moveTo>
                    <a:pt x="149" y="0"/>
                  </a:moveTo>
                  <a:cubicBezTo>
                    <a:pt x="33" y="114"/>
                    <a:pt x="0" y="293"/>
                    <a:pt x="0" y="421"/>
                  </a:cubicBezTo>
                  <a:cubicBezTo>
                    <a:pt x="0" y="541"/>
                    <a:pt x="25" y="726"/>
                    <a:pt x="149" y="846"/>
                  </a:cubicBezTo>
                  <a:cubicBezTo>
                    <a:pt x="153" y="846"/>
                    <a:pt x="161" y="846"/>
                    <a:pt x="161" y="834"/>
                  </a:cubicBezTo>
                  <a:cubicBezTo>
                    <a:pt x="161" y="832"/>
                    <a:pt x="159" y="829"/>
                    <a:pt x="153" y="820"/>
                  </a:cubicBezTo>
                  <a:cubicBezTo>
                    <a:pt x="72" y="721"/>
                    <a:pt x="41" y="575"/>
                    <a:pt x="41" y="421"/>
                  </a:cubicBezTo>
                  <a:cubicBezTo>
                    <a:pt x="41" y="194"/>
                    <a:pt x="103" y="83"/>
                    <a:pt x="157" y="20"/>
                  </a:cubicBezTo>
                  <a:cubicBezTo>
                    <a:pt x="159" y="17"/>
                    <a:pt x="161" y="14"/>
                    <a:pt x="161" y="11"/>
                  </a:cubicBezTo>
                  <a:cubicBezTo>
                    <a:pt x="161" y="0"/>
                    <a:pt x="153" y="0"/>
                    <a:pt x="14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140">
              <a:extLst>
                <a:ext uri="{FF2B5EF4-FFF2-40B4-BE49-F238E27FC236}">
                  <a16:creationId xmlns:a16="http://schemas.microsoft.com/office/drawing/2014/main" id="{F9E603BF-B99B-4A4E-85B4-68035680C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" y="1163"/>
              <a:ext cx="46" cy="121"/>
            </a:xfrm>
            <a:custGeom>
              <a:avLst/>
              <a:gdLst>
                <a:gd name="T0" fmla="*/ 124 w 209"/>
                <a:gd name="T1" fmla="*/ 194 h 539"/>
                <a:gd name="T2" fmla="*/ 188 w 209"/>
                <a:gd name="T3" fmla="*/ 194 h 539"/>
                <a:gd name="T4" fmla="*/ 208 w 209"/>
                <a:gd name="T5" fmla="*/ 174 h 539"/>
                <a:gd name="T6" fmla="*/ 190 w 209"/>
                <a:gd name="T7" fmla="*/ 165 h 539"/>
                <a:gd name="T8" fmla="*/ 132 w 209"/>
                <a:gd name="T9" fmla="*/ 165 h 539"/>
                <a:gd name="T10" fmla="*/ 153 w 209"/>
                <a:gd name="T11" fmla="*/ 37 h 539"/>
                <a:gd name="T12" fmla="*/ 157 w 209"/>
                <a:gd name="T13" fmla="*/ 28 h 539"/>
                <a:gd name="T14" fmla="*/ 134 w 209"/>
                <a:gd name="T15" fmla="*/ 0 h 539"/>
                <a:gd name="T16" fmla="*/ 103 w 209"/>
                <a:gd name="T17" fmla="*/ 34 h 539"/>
                <a:gd name="T18" fmla="*/ 85 w 209"/>
                <a:gd name="T19" fmla="*/ 165 h 539"/>
                <a:gd name="T20" fmla="*/ 21 w 209"/>
                <a:gd name="T21" fmla="*/ 165 h 539"/>
                <a:gd name="T22" fmla="*/ 0 w 209"/>
                <a:gd name="T23" fmla="*/ 185 h 539"/>
                <a:gd name="T24" fmla="*/ 17 w 209"/>
                <a:gd name="T25" fmla="*/ 194 h 539"/>
                <a:gd name="T26" fmla="*/ 76 w 209"/>
                <a:gd name="T27" fmla="*/ 194 h 539"/>
                <a:gd name="T28" fmla="*/ 39 w 209"/>
                <a:gd name="T29" fmla="*/ 393 h 539"/>
                <a:gd name="T30" fmla="*/ 33 w 209"/>
                <a:gd name="T31" fmla="*/ 459 h 539"/>
                <a:gd name="T32" fmla="*/ 97 w 209"/>
                <a:gd name="T33" fmla="*/ 538 h 539"/>
                <a:gd name="T34" fmla="*/ 202 w 209"/>
                <a:gd name="T35" fmla="*/ 407 h 539"/>
                <a:gd name="T36" fmla="*/ 194 w 209"/>
                <a:gd name="T37" fmla="*/ 396 h 539"/>
                <a:gd name="T38" fmla="*/ 184 w 209"/>
                <a:gd name="T39" fmla="*/ 413 h 539"/>
                <a:gd name="T40" fmla="*/ 99 w 209"/>
                <a:gd name="T41" fmla="*/ 515 h 539"/>
                <a:gd name="T42" fmla="*/ 76 w 209"/>
                <a:gd name="T43" fmla="*/ 473 h 539"/>
                <a:gd name="T44" fmla="*/ 83 w 209"/>
                <a:gd name="T45" fmla="*/ 439 h 539"/>
                <a:gd name="T46" fmla="*/ 124 w 209"/>
                <a:gd name="T47" fmla="*/ 19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539">
                  <a:moveTo>
                    <a:pt x="124" y="194"/>
                  </a:moveTo>
                  <a:lnTo>
                    <a:pt x="188" y="194"/>
                  </a:lnTo>
                  <a:cubicBezTo>
                    <a:pt x="200" y="194"/>
                    <a:pt x="208" y="194"/>
                    <a:pt x="208" y="174"/>
                  </a:cubicBezTo>
                  <a:cubicBezTo>
                    <a:pt x="208" y="165"/>
                    <a:pt x="200" y="165"/>
                    <a:pt x="190" y="165"/>
                  </a:cubicBezTo>
                  <a:lnTo>
                    <a:pt x="132" y="165"/>
                  </a:lnTo>
                  <a:lnTo>
                    <a:pt x="153" y="37"/>
                  </a:lnTo>
                  <a:cubicBezTo>
                    <a:pt x="153" y="34"/>
                    <a:pt x="157" y="31"/>
                    <a:pt x="157" y="28"/>
                  </a:cubicBezTo>
                  <a:cubicBezTo>
                    <a:pt x="157" y="11"/>
                    <a:pt x="147" y="0"/>
                    <a:pt x="134" y="0"/>
                  </a:cubicBezTo>
                  <a:cubicBezTo>
                    <a:pt x="120" y="0"/>
                    <a:pt x="111" y="14"/>
                    <a:pt x="103" y="34"/>
                  </a:cubicBezTo>
                  <a:cubicBezTo>
                    <a:pt x="101" y="57"/>
                    <a:pt x="109" y="17"/>
                    <a:pt x="85" y="165"/>
                  </a:cubicBezTo>
                  <a:lnTo>
                    <a:pt x="21" y="165"/>
                  </a:lnTo>
                  <a:cubicBezTo>
                    <a:pt x="8" y="165"/>
                    <a:pt x="0" y="165"/>
                    <a:pt x="0" y="185"/>
                  </a:cubicBezTo>
                  <a:cubicBezTo>
                    <a:pt x="0" y="194"/>
                    <a:pt x="8" y="194"/>
                    <a:pt x="17" y="194"/>
                  </a:cubicBezTo>
                  <a:lnTo>
                    <a:pt x="76" y="194"/>
                  </a:lnTo>
                  <a:lnTo>
                    <a:pt x="39" y="393"/>
                  </a:lnTo>
                  <a:cubicBezTo>
                    <a:pt x="37" y="419"/>
                    <a:pt x="33" y="447"/>
                    <a:pt x="33" y="459"/>
                  </a:cubicBezTo>
                  <a:cubicBezTo>
                    <a:pt x="33" y="507"/>
                    <a:pt x="62" y="538"/>
                    <a:pt x="97" y="538"/>
                  </a:cubicBezTo>
                  <a:cubicBezTo>
                    <a:pt x="165" y="538"/>
                    <a:pt x="202" y="421"/>
                    <a:pt x="202" y="407"/>
                  </a:cubicBezTo>
                  <a:cubicBezTo>
                    <a:pt x="202" y="396"/>
                    <a:pt x="196" y="396"/>
                    <a:pt x="194" y="396"/>
                  </a:cubicBezTo>
                  <a:cubicBezTo>
                    <a:pt x="186" y="396"/>
                    <a:pt x="186" y="402"/>
                    <a:pt x="184" y="413"/>
                  </a:cubicBezTo>
                  <a:cubicBezTo>
                    <a:pt x="163" y="464"/>
                    <a:pt x="134" y="515"/>
                    <a:pt x="99" y="515"/>
                  </a:cubicBezTo>
                  <a:cubicBezTo>
                    <a:pt x="85" y="515"/>
                    <a:pt x="76" y="504"/>
                    <a:pt x="76" y="473"/>
                  </a:cubicBezTo>
                  <a:cubicBezTo>
                    <a:pt x="76" y="461"/>
                    <a:pt x="78" y="447"/>
                    <a:pt x="83" y="439"/>
                  </a:cubicBezTo>
                  <a:lnTo>
                    <a:pt x="124" y="19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 141">
              <a:extLst>
                <a:ext uri="{FF2B5EF4-FFF2-40B4-BE49-F238E27FC236}">
                  <a16:creationId xmlns:a16="http://schemas.microsoft.com/office/drawing/2014/main" id="{1461CDB8-808D-4AEB-9AAC-33B3F0D90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" y="1139"/>
              <a:ext cx="36" cy="191"/>
            </a:xfrm>
            <a:custGeom>
              <a:avLst/>
              <a:gdLst>
                <a:gd name="T0" fmla="*/ 12 w 162"/>
                <a:gd name="T1" fmla="*/ 0 h 847"/>
                <a:gd name="T2" fmla="*/ 0 w 162"/>
                <a:gd name="T3" fmla="*/ 11 h 847"/>
                <a:gd name="T4" fmla="*/ 4 w 162"/>
                <a:gd name="T5" fmla="*/ 20 h 847"/>
                <a:gd name="T6" fmla="*/ 116 w 162"/>
                <a:gd name="T7" fmla="*/ 421 h 847"/>
                <a:gd name="T8" fmla="*/ 12 w 162"/>
                <a:gd name="T9" fmla="*/ 814 h 847"/>
                <a:gd name="T10" fmla="*/ 0 w 162"/>
                <a:gd name="T11" fmla="*/ 834 h 847"/>
                <a:gd name="T12" fmla="*/ 8 w 162"/>
                <a:gd name="T13" fmla="*/ 846 h 847"/>
                <a:gd name="T14" fmla="*/ 114 w 162"/>
                <a:gd name="T15" fmla="*/ 681 h 847"/>
                <a:gd name="T16" fmla="*/ 161 w 162"/>
                <a:gd name="T17" fmla="*/ 421 h 847"/>
                <a:gd name="T18" fmla="*/ 12 w 162"/>
                <a:gd name="T19" fmla="*/ 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847">
                  <a:moveTo>
                    <a:pt x="12" y="0"/>
                  </a:moveTo>
                  <a:cubicBezTo>
                    <a:pt x="8" y="0"/>
                    <a:pt x="0" y="0"/>
                    <a:pt x="0" y="11"/>
                  </a:cubicBezTo>
                  <a:cubicBezTo>
                    <a:pt x="0" y="14"/>
                    <a:pt x="2" y="17"/>
                    <a:pt x="4" y="20"/>
                  </a:cubicBezTo>
                  <a:cubicBezTo>
                    <a:pt x="60" y="88"/>
                    <a:pt x="116" y="202"/>
                    <a:pt x="116" y="421"/>
                  </a:cubicBezTo>
                  <a:cubicBezTo>
                    <a:pt x="116" y="598"/>
                    <a:pt x="76" y="732"/>
                    <a:pt x="12" y="814"/>
                  </a:cubicBezTo>
                  <a:cubicBezTo>
                    <a:pt x="0" y="832"/>
                    <a:pt x="0" y="832"/>
                    <a:pt x="0" y="834"/>
                  </a:cubicBezTo>
                  <a:cubicBezTo>
                    <a:pt x="0" y="837"/>
                    <a:pt x="2" y="846"/>
                    <a:pt x="8" y="846"/>
                  </a:cubicBezTo>
                  <a:cubicBezTo>
                    <a:pt x="14" y="846"/>
                    <a:pt x="74" y="789"/>
                    <a:pt x="114" y="681"/>
                  </a:cubicBezTo>
                  <a:cubicBezTo>
                    <a:pt x="144" y="612"/>
                    <a:pt x="161" y="521"/>
                    <a:pt x="161" y="421"/>
                  </a:cubicBezTo>
                  <a:cubicBezTo>
                    <a:pt x="161" y="305"/>
                    <a:pt x="134" y="117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Group 142">
            <a:extLst>
              <a:ext uri="{FF2B5EF4-FFF2-40B4-BE49-F238E27FC236}">
                <a16:creationId xmlns:a16="http://schemas.microsoft.com/office/drawing/2014/main" id="{EFEEE030-3810-4A4D-AF23-AD56B3FD2EC1}"/>
              </a:ext>
            </a:extLst>
          </p:cNvPr>
          <p:cNvGrpSpPr>
            <a:grpSpLocks/>
          </p:cNvGrpSpPr>
          <p:nvPr/>
        </p:nvGrpSpPr>
        <p:grpSpPr bwMode="auto">
          <a:xfrm>
            <a:off x="6688227" y="2304402"/>
            <a:ext cx="347663" cy="317897"/>
            <a:chOff x="4061" y="1116"/>
            <a:chExt cx="292" cy="267"/>
          </a:xfrm>
        </p:grpSpPr>
        <p:sp>
          <p:nvSpPr>
            <p:cNvPr id="29" name="Freeform 143">
              <a:extLst>
                <a:ext uri="{FF2B5EF4-FFF2-40B4-BE49-F238E27FC236}">
                  <a16:creationId xmlns:a16="http://schemas.microsoft.com/office/drawing/2014/main" id="{BBF5212B-0AA7-4F1B-8DAF-E2ABB0D71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" y="1117"/>
              <a:ext cx="293" cy="265"/>
            </a:xfrm>
            <a:custGeom>
              <a:avLst/>
              <a:gdLst>
                <a:gd name="T0" fmla="*/ 647 w 1295"/>
                <a:gd name="T1" fmla="*/ 1171 h 1172"/>
                <a:gd name="T2" fmla="*/ 0 w 1295"/>
                <a:gd name="T3" fmla="*/ 1171 h 1172"/>
                <a:gd name="T4" fmla="*/ 0 w 1295"/>
                <a:gd name="T5" fmla="*/ 0 h 1172"/>
                <a:gd name="T6" fmla="*/ 1294 w 1295"/>
                <a:gd name="T7" fmla="*/ 0 h 1172"/>
                <a:gd name="T8" fmla="*/ 1294 w 1295"/>
                <a:gd name="T9" fmla="*/ 1171 h 1172"/>
                <a:gd name="T10" fmla="*/ 647 w 1295"/>
                <a:gd name="T11" fmla="*/ 1171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1172">
                  <a:moveTo>
                    <a:pt x="647" y="1171"/>
                  </a:moveTo>
                  <a:lnTo>
                    <a:pt x="0" y="1171"/>
                  </a:lnTo>
                  <a:lnTo>
                    <a:pt x="0" y="0"/>
                  </a:lnTo>
                  <a:lnTo>
                    <a:pt x="1294" y="0"/>
                  </a:lnTo>
                  <a:lnTo>
                    <a:pt x="1294" y="1171"/>
                  </a:lnTo>
                  <a:lnTo>
                    <a:pt x="647" y="117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 144">
              <a:extLst>
                <a:ext uri="{FF2B5EF4-FFF2-40B4-BE49-F238E27FC236}">
                  <a16:creationId xmlns:a16="http://schemas.microsoft.com/office/drawing/2014/main" id="{472D1F58-C26F-4EA5-A622-CDDA24D8E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" y="1230"/>
              <a:ext cx="103" cy="153"/>
            </a:xfrm>
            <a:custGeom>
              <a:avLst/>
              <a:gdLst>
                <a:gd name="T0" fmla="*/ 452 w 457"/>
                <a:gd name="T1" fmla="*/ 88 h 681"/>
                <a:gd name="T2" fmla="*/ 456 w 457"/>
                <a:gd name="T3" fmla="*/ 64 h 681"/>
                <a:gd name="T4" fmla="*/ 415 w 457"/>
                <a:gd name="T5" fmla="*/ 17 h 681"/>
                <a:gd name="T6" fmla="*/ 370 w 457"/>
                <a:gd name="T7" fmla="*/ 42 h 681"/>
                <a:gd name="T8" fmla="*/ 279 w 457"/>
                <a:gd name="T9" fmla="*/ 0 h 681"/>
                <a:gd name="T10" fmla="*/ 37 w 457"/>
                <a:gd name="T11" fmla="*/ 299 h 681"/>
                <a:gd name="T12" fmla="*/ 187 w 457"/>
                <a:gd name="T13" fmla="*/ 466 h 681"/>
                <a:gd name="T14" fmla="*/ 283 w 457"/>
                <a:gd name="T15" fmla="*/ 437 h 681"/>
                <a:gd name="T16" fmla="*/ 267 w 457"/>
                <a:gd name="T17" fmla="*/ 515 h 681"/>
                <a:gd name="T18" fmla="*/ 224 w 457"/>
                <a:gd name="T19" fmla="*/ 606 h 681"/>
                <a:gd name="T20" fmla="*/ 136 w 457"/>
                <a:gd name="T21" fmla="*/ 641 h 681"/>
                <a:gd name="T22" fmla="*/ 77 w 457"/>
                <a:gd name="T23" fmla="*/ 638 h 681"/>
                <a:gd name="T24" fmla="*/ 102 w 457"/>
                <a:gd name="T25" fmla="*/ 577 h 681"/>
                <a:gd name="T26" fmla="*/ 61 w 457"/>
                <a:gd name="T27" fmla="*/ 530 h 681"/>
                <a:gd name="T28" fmla="*/ 0 w 457"/>
                <a:gd name="T29" fmla="*/ 606 h 681"/>
                <a:gd name="T30" fmla="*/ 136 w 457"/>
                <a:gd name="T31" fmla="*/ 680 h 681"/>
                <a:gd name="T32" fmla="*/ 358 w 457"/>
                <a:gd name="T33" fmla="*/ 533 h 681"/>
                <a:gd name="T34" fmla="*/ 452 w 457"/>
                <a:gd name="T35" fmla="*/ 88 h 681"/>
                <a:gd name="T36" fmla="*/ 301 w 457"/>
                <a:gd name="T37" fmla="*/ 349 h 681"/>
                <a:gd name="T38" fmla="*/ 289 w 457"/>
                <a:gd name="T39" fmla="*/ 383 h 681"/>
                <a:gd name="T40" fmla="*/ 193 w 457"/>
                <a:gd name="T41" fmla="*/ 432 h 681"/>
                <a:gd name="T42" fmla="*/ 134 w 457"/>
                <a:gd name="T43" fmla="*/ 353 h 681"/>
                <a:gd name="T44" fmla="*/ 175 w 457"/>
                <a:gd name="T45" fmla="*/ 140 h 681"/>
                <a:gd name="T46" fmla="*/ 281 w 457"/>
                <a:gd name="T47" fmla="*/ 39 h 681"/>
                <a:gd name="T48" fmla="*/ 354 w 457"/>
                <a:gd name="T49" fmla="*/ 98 h 681"/>
                <a:gd name="T50" fmla="*/ 352 w 457"/>
                <a:gd name="T51" fmla="*/ 110 h 681"/>
                <a:gd name="T52" fmla="*/ 301 w 457"/>
                <a:gd name="T53" fmla="*/ 34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7" h="681">
                  <a:moveTo>
                    <a:pt x="452" y="88"/>
                  </a:moveTo>
                  <a:cubicBezTo>
                    <a:pt x="456" y="74"/>
                    <a:pt x="456" y="69"/>
                    <a:pt x="456" y="64"/>
                  </a:cubicBezTo>
                  <a:cubicBezTo>
                    <a:pt x="456" y="29"/>
                    <a:pt x="431" y="17"/>
                    <a:pt x="415" y="17"/>
                  </a:cubicBezTo>
                  <a:cubicBezTo>
                    <a:pt x="399" y="17"/>
                    <a:pt x="380" y="27"/>
                    <a:pt x="370" y="42"/>
                  </a:cubicBezTo>
                  <a:cubicBezTo>
                    <a:pt x="358" y="27"/>
                    <a:pt x="330" y="0"/>
                    <a:pt x="279" y="0"/>
                  </a:cubicBezTo>
                  <a:cubicBezTo>
                    <a:pt x="126" y="0"/>
                    <a:pt x="37" y="164"/>
                    <a:pt x="37" y="299"/>
                  </a:cubicBezTo>
                  <a:cubicBezTo>
                    <a:pt x="37" y="420"/>
                    <a:pt x="112" y="466"/>
                    <a:pt x="187" y="466"/>
                  </a:cubicBezTo>
                  <a:cubicBezTo>
                    <a:pt x="232" y="466"/>
                    <a:pt x="269" y="447"/>
                    <a:pt x="283" y="437"/>
                  </a:cubicBezTo>
                  <a:cubicBezTo>
                    <a:pt x="279" y="464"/>
                    <a:pt x="271" y="491"/>
                    <a:pt x="267" y="515"/>
                  </a:cubicBezTo>
                  <a:cubicBezTo>
                    <a:pt x="258" y="545"/>
                    <a:pt x="254" y="577"/>
                    <a:pt x="224" y="606"/>
                  </a:cubicBezTo>
                  <a:cubicBezTo>
                    <a:pt x="187" y="641"/>
                    <a:pt x="161" y="641"/>
                    <a:pt x="136" y="641"/>
                  </a:cubicBezTo>
                  <a:cubicBezTo>
                    <a:pt x="114" y="641"/>
                    <a:pt x="100" y="641"/>
                    <a:pt x="77" y="638"/>
                  </a:cubicBezTo>
                  <a:cubicBezTo>
                    <a:pt x="102" y="614"/>
                    <a:pt x="102" y="582"/>
                    <a:pt x="102" y="577"/>
                  </a:cubicBezTo>
                  <a:cubicBezTo>
                    <a:pt x="102" y="552"/>
                    <a:pt x="90" y="530"/>
                    <a:pt x="61" y="530"/>
                  </a:cubicBezTo>
                  <a:cubicBezTo>
                    <a:pt x="35" y="530"/>
                    <a:pt x="0" y="560"/>
                    <a:pt x="0" y="606"/>
                  </a:cubicBezTo>
                  <a:cubicBezTo>
                    <a:pt x="0" y="675"/>
                    <a:pt x="75" y="680"/>
                    <a:pt x="136" y="680"/>
                  </a:cubicBezTo>
                  <a:cubicBezTo>
                    <a:pt x="216" y="680"/>
                    <a:pt x="334" y="655"/>
                    <a:pt x="358" y="533"/>
                  </a:cubicBezTo>
                  <a:lnTo>
                    <a:pt x="452" y="88"/>
                  </a:lnTo>
                  <a:close/>
                  <a:moveTo>
                    <a:pt x="301" y="349"/>
                  </a:moveTo>
                  <a:cubicBezTo>
                    <a:pt x="297" y="368"/>
                    <a:pt x="297" y="371"/>
                    <a:pt x="289" y="383"/>
                  </a:cubicBezTo>
                  <a:cubicBezTo>
                    <a:pt x="242" y="432"/>
                    <a:pt x="199" y="432"/>
                    <a:pt x="193" y="432"/>
                  </a:cubicBezTo>
                  <a:cubicBezTo>
                    <a:pt x="161" y="432"/>
                    <a:pt x="134" y="407"/>
                    <a:pt x="134" y="353"/>
                  </a:cubicBezTo>
                  <a:cubicBezTo>
                    <a:pt x="134" y="302"/>
                    <a:pt x="161" y="179"/>
                    <a:pt x="175" y="140"/>
                  </a:cubicBezTo>
                  <a:cubicBezTo>
                    <a:pt x="205" y="54"/>
                    <a:pt x="256" y="39"/>
                    <a:pt x="281" y="39"/>
                  </a:cubicBezTo>
                  <a:cubicBezTo>
                    <a:pt x="334" y="39"/>
                    <a:pt x="354" y="88"/>
                    <a:pt x="354" y="98"/>
                  </a:cubicBezTo>
                  <a:cubicBezTo>
                    <a:pt x="354" y="98"/>
                    <a:pt x="354" y="101"/>
                    <a:pt x="352" y="110"/>
                  </a:cubicBezTo>
                  <a:lnTo>
                    <a:pt x="301" y="3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145">
              <a:extLst>
                <a:ext uri="{FF2B5EF4-FFF2-40B4-BE49-F238E27FC236}">
                  <a16:creationId xmlns:a16="http://schemas.microsoft.com/office/drawing/2014/main" id="{9801A3A7-EFC2-4D7C-9FB9-F3135ABCF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1116"/>
              <a:ext cx="35" cy="164"/>
            </a:xfrm>
            <a:custGeom>
              <a:avLst/>
              <a:gdLst>
                <a:gd name="T0" fmla="*/ 146 w 160"/>
                <a:gd name="T1" fmla="*/ 0 h 727"/>
                <a:gd name="T2" fmla="*/ 0 w 160"/>
                <a:gd name="T3" fmla="*/ 361 h 727"/>
                <a:gd name="T4" fmla="*/ 146 w 160"/>
                <a:gd name="T5" fmla="*/ 726 h 727"/>
                <a:gd name="T6" fmla="*/ 159 w 160"/>
                <a:gd name="T7" fmla="*/ 717 h 727"/>
                <a:gd name="T8" fmla="*/ 151 w 160"/>
                <a:gd name="T9" fmla="*/ 704 h 727"/>
                <a:gd name="T10" fmla="*/ 41 w 160"/>
                <a:gd name="T11" fmla="*/ 361 h 727"/>
                <a:gd name="T12" fmla="*/ 155 w 160"/>
                <a:gd name="T13" fmla="*/ 17 h 727"/>
                <a:gd name="T14" fmla="*/ 159 w 160"/>
                <a:gd name="T15" fmla="*/ 10 h 727"/>
                <a:gd name="T16" fmla="*/ 146 w 160"/>
                <a:gd name="T17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727">
                  <a:moveTo>
                    <a:pt x="146" y="0"/>
                  </a:moveTo>
                  <a:cubicBezTo>
                    <a:pt x="33" y="98"/>
                    <a:pt x="0" y="253"/>
                    <a:pt x="0" y="361"/>
                  </a:cubicBezTo>
                  <a:cubicBezTo>
                    <a:pt x="0" y="464"/>
                    <a:pt x="24" y="623"/>
                    <a:pt x="146" y="726"/>
                  </a:cubicBezTo>
                  <a:cubicBezTo>
                    <a:pt x="151" y="726"/>
                    <a:pt x="159" y="726"/>
                    <a:pt x="159" y="717"/>
                  </a:cubicBezTo>
                  <a:cubicBezTo>
                    <a:pt x="159" y="714"/>
                    <a:pt x="157" y="712"/>
                    <a:pt x="151" y="704"/>
                  </a:cubicBezTo>
                  <a:cubicBezTo>
                    <a:pt x="71" y="621"/>
                    <a:pt x="41" y="493"/>
                    <a:pt x="41" y="361"/>
                  </a:cubicBezTo>
                  <a:cubicBezTo>
                    <a:pt x="41" y="167"/>
                    <a:pt x="102" y="71"/>
                    <a:pt x="155" y="17"/>
                  </a:cubicBezTo>
                  <a:cubicBezTo>
                    <a:pt x="157" y="15"/>
                    <a:pt x="159" y="12"/>
                    <a:pt x="159" y="10"/>
                  </a:cubicBezTo>
                  <a:cubicBezTo>
                    <a:pt x="159" y="0"/>
                    <a:pt x="151" y="0"/>
                    <a:pt x="14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 146">
              <a:extLst>
                <a:ext uri="{FF2B5EF4-FFF2-40B4-BE49-F238E27FC236}">
                  <a16:creationId xmlns:a16="http://schemas.microsoft.com/office/drawing/2014/main" id="{5EE33080-137A-4ADA-9D9A-3DD37A650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1137"/>
              <a:ext cx="46" cy="104"/>
            </a:xfrm>
            <a:custGeom>
              <a:avLst/>
              <a:gdLst>
                <a:gd name="T0" fmla="*/ 122 w 206"/>
                <a:gd name="T1" fmla="*/ 167 h 462"/>
                <a:gd name="T2" fmla="*/ 185 w 206"/>
                <a:gd name="T3" fmla="*/ 167 h 462"/>
                <a:gd name="T4" fmla="*/ 205 w 206"/>
                <a:gd name="T5" fmla="*/ 150 h 462"/>
                <a:gd name="T6" fmla="*/ 187 w 206"/>
                <a:gd name="T7" fmla="*/ 140 h 462"/>
                <a:gd name="T8" fmla="*/ 130 w 206"/>
                <a:gd name="T9" fmla="*/ 140 h 462"/>
                <a:gd name="T10" fmla="*/ 151 w 206"/>
                <a:gd name="T11" fmla="*/ 32 h 462"/>
                <a:gd name="T12" fmla="*/ 155 w 206"/>
                <a:gd name="T13" fmla="*/ 25 h 462"/>
                <a:gd name="T14" fmla="*/ 132 w 206"/>
                <a:gd name="T15" fmla="*/ 0 h 462"/>
                <a:gd name="T16" fmla="*/ 102 w 206"/>
                <a:gd name="T17" fmla="*/ 29 h 462"/>
                <a:gd name="T18" fmla="*/ 83 w 206"/>
                <a:gd name="T19" fmla="*/ 140 h 462"/>
                <a:gd name="T20" fmla="*/ 20 w 206"/>
                <a:gd name="T21" fmla="*/ 140 h 462"/>
                <a:gd name="T22" fmla="*/ 0 w 206"/>
                <a:gd name="T23" fmla="*/ 160 h 462"/>
                <a:gd name="T24" fmla="*/ 16 w 206"/>
                <a:gd name="T25" fmla="*/ 167 h 462"/>
                <a:gd name="T26" fmla="*/ 75 w 206"/>
                <a:gd name="T27" fmla="*/ 167 h 462"/>
                <a:gd name="T28" fmla="*/ 39 w 206"/>
                <a:gd name="T29" fmla="*/ 339 h 462"/>
                <a:gd name="T30" fmla="*/ 33 w 206"/>
                <a:gd name="T31" fmla="*/ 393 h 462"/>
                <a:gd name="T32" fmla="*/ 96 w 206"/>
                <a:gd name="T33" fmla="*/ 461 h 462"/>
                <a:gd name="T34" fmla="*/ 199 w 206"/>
                <a:gd name="T35" fmla="*/ 349 h 462"/>
                <a:gd name="T36" fmla="*/ 191 w 206"/>
                <a:gd name="T37" fmla="*/ 341 h 462"/>
                <a:gd name="T38" fmla="*/ 181 w 206"/>
                <a:gd name="T39" fmla="*/ 356 h 462"/>
                <a:gd name="T40" fmla="*/ 98 w 206"/>
                <a:gd name="T41" fmla="*/ 444 h 462"/>
                <a:gd name="T42" fmla="*/ 75 w 206"/>
                <a:gd name="T43" fmla="*/ 405 h 462"/>
                <a:gd name="T44" fmla="*/ 81 w 206"/>
                <a:gd name="T45" fmla="*/ 376 h 462"/>
                <a:gd name="T46" fmla="*/ 122 w 206"/>
                <a:gd name="T47" fmla="*/ 167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6" h="462">
                  <a:moveTo>
                    <a:pt x="122" y="167"/>
                  </a:moveTo>
                  <a:lnTo>
                    <a:pt x="185" y="167"/>
                  </a:lnTo>
                  <a:cubicBezTo>
                    <a:pt x="197" y="167"/>
                    <a:pt x="205" y="167"/>
                    <a:pt x="205" y="150"/>
                  </a:cubicBezTo>
                  <a:cubicBezTo>
                    <a:pt x="205" y="140"/>
                    <a:pt x="197" y="140"/>
                    <a:pt x="187" y="140"/>
                  </a:cubicBezTo>
                  <a:lnTo>
                    <a:pt x="130" y="140"/>
                  </a:lnTo>
                  <a:lnTo>
                    <a:pt x="151" y="32"/>
                  </a:lnTo>
                  <a:cubicBezTo>
                    <a:pt x="151" y="29"/>
                    <a:pt x="155" y="27"/>
                    <a:pt x="155" y="25"/>
                  </a:cubicBezTo>
                  <a:cubicBezTo>
                    <a:pt x="155" y="10"/>
                    <a:pt x="144" y="0"/>
                    <a:pt x="132" y="0"/>
                  </a:cubicBezTo>
                  <a:cubicBezTo>
                    <a:pt x="118" y="0"/>
                    <a:pt x="110" y="12"/>
                    <a:pt x="102" y="29"/>
                  </a:cubicBezTo>
                  <a:cubicBezTo>
                    <a:pt x="100" y="49"/>
                    <a:pt x="108" y="15"/>
                    <a:pt x="83" y="140"/>
                  </a:cubicBezTo>
                  <a:lnTo>
                    <a:pt x="20" y="140"/>
                  </a:lnTo>
                  <a:cubicBezTo>
                    <a:pt x="8" y="140"/>
                    <a:pt x="0" y="140"/>
                    <a:pt x="0" y="160"/>
                  </a:cubicBezTo>
                  <a:cubicBezTo>
                    <a:pt x="0" y="167"/>
                    <a:pt x="8" y="167"/>
                    <a:pt x="16" y="167"/>
                  </a:cubicBezTo>
                  <a:lnTo>
                    <a:pt x="75" y="167"/>
                  </a:lnTo>
                  <a:lnTo>
                    <a:pt x="39" y="339"/>
                  </a:lnTo>
                  <a:cubicBezTo>
                    <a:pt x="37" y="358"/>
                    <a:pt x="33" y="385"/>
                    <a:pt x="33" y="393"/>
                  </a:cubicBezTo>
                  <a:cubicBezTo>
                    <a:pt x="33" y="434"/>
                    <a:pt x="61" y="461"/>
                    <a:pt x="96" y="461"/>
                  </a:cubicBezTo>
                  <a:cubicBezTo>
                    <a:pt x="163" y="461"/>
                    <a:pt x="199" y="361"/>
                    <a:pt x="199" y="349"/>
                  </a:cubicBezTo>
                  <a:cubicBezTo>
                    <a:pt x="199" y="341"/>
                    <a:pt x="193" y="341"/>
                    <a:pt x="191" y="341"/>
                  </a:cubicBezTo>
                  <a:cubicBezTo>
                    <a:pt x="183" y="341"/>
                    <a:pt x="183" y="344"/>
                    <a:pt x="181" y="356"/>
                  </a:cubicBezTo>
                  <a:cubicBezTo>
                    <a:pt x="161" y="400"/>
                    <a:pt x="132" y="444"/>
                    <a:pt x="98" y="444"/>
                  </a:cubicBezTo>
                  <a:cubicBezTo>
                    <a:pt x="83" y="444"/>
                    <a:pt x="75" y="432"/>
                    <a:pt x="75" y="405"/>
                  </a:cubicBezTo>
                  <a:cubicBezTo>
                    <a:pt x="75" y="398"/>
                    <a:pt x="77" y="385"/>
                    <a:pt x="81" y="376"/>
                  </a:cubicBezTo>
                  <a:lnTo>
                    <a:pt x="122" y="1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 147">
              <a:extLst>
                <a:ext uri="{FF2B5EF4-FFF2-40B4-BE49-F238E27FC236}">
                  <a16:creationId xmlns:a16="http://schemas.microsoft.com/office/drawing/2014/main" id="{AA8B1CB9-CFA5-4DA8-8820-347B29321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" y="1116"/>
              <a:ext cx="35" cy="164"/>
            </a:xfrm>
            <a:custGeom>
              <a:avLst/>
              <a:gdLst>
                <a:gd name="T0" fmla="*/ 12 w 160"/>
                <a:gd name="T1" fmla="*/ 0 h 727"/>
                <a:gd name="T2" fmla="*/ 0 w 160"/>
                <a:gd name="T3" fmla="*/ 10 h 727"/>
                <a:gd name="T4" fmla="*/ 4 w 160"/>
                <a:gd name="T5" fmla="*/ 17 h 727"/>
                <a:gd name="T6" fmla="*/ 114 w 160"/>
                <a:gd name="T7" fmla="*/ 361 h 727"/>
                <a:gd name="T8" fmla="*/ 12 w 160"/>
                <a:gd name="T9" fmla="*/ 699 h 727"/>
                <a:gd name="T10" fmla="*/ 0 w 160"/>
                <a:gd name="T11" fmla="*/ 717 h 727"/>
                <a:gd name="T12" fmla="*/ 8 w 160"/>
                <a:gd name="T13" fmla="*/ 726 h 727"/>
                <a:gd name="T14" fmla="*/ 112 w 160"/>
                <a:gd name="T15" fmla="*/ 584 h 727"/>
                <a:gd name="T16" fmla="*/ 159 w 160"/>
                <a:gd name="T17" fmla="*/ 361 h 727"/>
                <a:gd name="T18" fmla="*/ 12 w 160"/>
                <a:gd name="T1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727">
                  <a:moveTo>
                    <a:pt x="12" y="0"/>
                  </a:moveTo>
                  <a:cubicBezTo>
                    <a:pt x="8" y="0"/>
                    <a:pt x="0" y="0"/>
                    <a:pt x="0" y="10"/>
                  </a:cubicBezTo>
                  <a:cubicBezTo>
                    <a:pt x="0" y="12"/>
                    <a:pt x="2" y="15"/>
                    <a:pt x="4" y="17"/>
                  </a:cubicBezTo>
                  <a:cubicBezTo>
                    <a:pt x="59" y="76"/>
                    <a:pt x="114" y="174"/>
                    <a:pt x="114" y="361"/>
                  </a:cubicBezTo>
                  <a:cubicBezTo>
                    <a:pt x="114" y="515"/>
                    <a:pt x="75" y="628"/>
                    <a:pt x="12" y="699"/>
                  </a:cubicBezTo>
                  <a:cubicBezTo>
                    <a:pt x="0" y="714"/>
                    <a:pt x="0" y="714"/>
                    <a:pt x="0" y="717"/>
                  </a:cubicBezTo>
                  <a:cubicBezTo>
                    <a:pt x="0" y="719"/>
                    <a:pt x="2" y="726"/>
                    <a:pt x="8" y="726"/>
                  </a:cubicBezTo>
                  <a:cubicBezTo>
                    <a:pt x="14" y="726"/>
                    <a:pt x="73" y="680"/>
                    <a:pt x="112" y="584"/>
                  </a:cubicBezTo>
                  <a:cubicBezTo>
                    <a:pt x="142" y="525"/>
                    <a:pt x="159" y="447"/>
                    <a:pt x="159" y="361"/>
                  </a:cubicBezTo>
                  <a:cubicBezTo>
                    <a:pt x="159" y="263"/>
                    <a:pt x="132" y="101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4" name="Group 148">
            <a:extLst>
              <a:ext uri="{FF2B5EF4-FFF2-40B4-BE49-F238E27FC236}">
                <a16:creationId xmlns:a16="http://schemas.microsoft.com/office/drawing/2014/main" id="{2AEA892E-C60D-46D6-99D8-9D9211FFA1CB}"/>
              </a:ext>
            </a:extLst>
          </p:cNvPr>
          <p:cNvGrpSpPr>
            <a:grpSpLocks/>
          </p:cNvGrpSpPr>
          <p:nvPr/>
        </p:nvGrpSpPr>
        <p:grpSpPr bwMode="auto">
          <a:xfrm>
            <a:off x="5972661" y="3439067"/>
            <a:ext cx="280988" cy="317897"/>
            <a:chOff x="3460" y="2069"/>
            <a:chExt cx="236" cy="267"/>
          </a:xfrm>
        </p:grpSpPr>
        <p:sp>
          <p:nvSpPr>
            <p:cNvPr id="35" name="Freeform 149">
              <a:extLst>
                <a:ext uri="{FF2B5EF4-FFF2-40B4-BE49-F238E27FC236}">
                  <a16:creationId xmlns:a16="http://schemas.microsoft.com/office/drawing/2014/main" id="{BD914D45-619E-43EF-A46C-E6CEDDA1A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" y="2075"/>
              <a:ext cx="236" cy="254"/>
            </a:xfrm>
            <a:custGeom>
              <a:avLst/>
              <a:gdLst>
                <a:gd name="T0" fmla="*/ 519 w 1045"/>
                <a:gd name="T1" fmla="*/ 1122 h 1123"/>
                <a:gd name="T2" fmla="*/ 0 w 1045"/>
                <a:gd name="T3" fmla="*/ 1122 h 1123"/>
                <a:gd name="T4" fmla="*/ 0 w 1045"/>
                <a:gd name="T5" fmla="*/ 0 h 1123"/>
                <a:gd name="T6" fmla="*/ 1044 w 1045"/>
                <a:gd name="T7" fmla="*/ 0 h 1123"/>
                <a:gd name="T8" fmla="*/ 1044 w 1045"/>
                <a:gd name="T9" fmla="*/ 1122 h 1123"/>
                <a:gd name="T10" fmla="*/ 519 w 1045"/>
                <a:gd name="T11" fmla="*/ 112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5" h="1123">
                  <a:moveTo>
                    <a:pt x="519" y="1122"/>
                  </a:moveTo>
                  <a:lnTo>
                    <a:pt x="0" y="1122"/>
                  </a:lnTo>
                  <a:lnTo>
                    <a:pt x="0" y="0"/>
                  </a:lnTo>
                  <a:lnTo>
                    <a:pt x="1044" y="0"/>
                  </a:lnTo>
                  <a:lnTo>
                    <a:pt x="1044" y="1122"/>
                  </a:lnTo>
                  <a:lnTo>
                    <a:pt x="519" y="112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 150">
              <a:extLst>
                <a:ext uri="{FF2B5EF4-FFF2-40B4-BE49-F238E27FC236}">
                  <a16:creationId xmlns:a16="http://schemas.microsoft.com/office/drawing/2014/main" id="{B69F93C8-24E2-4229-948A-245430CD8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2069"/>
              <a:ext cx="138" cy="267"/>
            </a:xfrm>
            <a:custGeom>
              <a:avLst/>
              <a:gdLst>
                <a:gd name="T0" fmla="*/ 606 w 613"/>
                <a:gd name="T1" fmla="*/ 296 h 1182"/>
                <a:gd name="T2" fmla="*/ 612 w 613"/>
                <a:gd name="T3" fmla="*/ 195 h 1182"/>
                <a:gd name="T4" fmla="*/ 460 w 613"/>
                <a:gd name="T5" fmla="*/ 0 h 1182"/>
                <a:gd name="T6" fmla="*/ 261 w 613"/>
                <a:gd name="T7" fmla="*/ 152 h 1182"/>
                <a:gd name="T8" fmla="*/ 137 w 613"/>
                <a:gd name="T9" fmla="*/ 0 h 1182"/>
                <a:gd name="T10" fmla="*/ 40 w 613"/>
                <a:gd name="T11" fmla="*/ 102 h 1182"/>
                <a:gd name="T12" fmla="*/ 0 w 613"/>
                <a:gd name="T13" fmla="*/ 275 h 1182"/>
                <a:gd name="T14" fmla="*/ 16 w 613"/>
                <a:gd name="T15" fmla="*/ 296 h 1182"/>
                <a:gd name="T16" fmla="*/ 37 w 613"/>
                <a:gd name="T17" fmla="*/ 254 h 1182"/>
                <a:gd name="T18" fmla="*/ 134 w 613"/>
                <a:gd name="T19" fmla="*/ 42 h 1182"/>
                <a:gd name="T20" fmla="*/ 174 w 613"/>
                <a:gd name="T21" fmla="*/ 123 h 1182"/>
                <a:gd name="T22" fmla="*/ 155 w 613"/>
                <a:gd name="T23" fmla="*/ 275 h 1182"/>
                <a:gd name="T24" fmla="*/ 78 w 613"/>
                <a:gd name="T25" fmla="*/ 690 h 1182"/>
                <a:gd name="T26" fmla="*/ 68 w 613"/>
                <a:gd name="T27" fmla="*/ 766 h 1182"/>
                <a:gd name="T28" fmla="*/ 103 w 613"/>
                <a:gd name="T29" fmla="*/ 817 h 1182"/>
                <a:gd name="T30" fmla="*/ 152 w 613"/>
                <a:gd name="T31" fmla="*/ 766 h 1182"/>
                <a:gd name="T32" fmla="*/ 177 w 613"/>
                <a:gd name="T33" fmla="*/ 631 h 1182"/>
                <a:gd name="T34" fmla="*/ 205 w 613"/>
                <a:gd name="T35" fmla="*/ 470 h 1182"/>
                <a:gd name="T36" fmla="*/ 230 w 613"/>
                <a:gd name="T37" fmla="*/ 351 h 1182"/>
                <a:gd name="T38" fmla="*/ 245 w 613"/>
                <a:gd name="T39" fmla="*/ 271 h 1182"/>
                <a:gd name="T40" fmla="*/ 336 w 613"/>
                <a:gd name="T41" fmla="*/ 102 h 1182"/>
                <a:gd name="T42" fmla="*/ 457 w 613"/>
                <a:gd name="T43" fmla="*/ 42 h 1182"/>
                <a:gd name="T44" fmla="*/ 531 w 613"/>
                <a:gd name="T45" fmla="*/ 169 h 1182"/>
                <a:gd name="T46" fmla="*/ 516 w 613"/>
                <a:gd name="T47" fmla="*/ 275 h 1182"/>
                <a:gd name="T48" fmla="*/ 364 w 613"/>
                <a:gd name="T49" fmla="*/ 1105 h 1182"/>
                <a:gd name="T50" fmla="*/ 364 w 613"/>
                <a:gd name="T51" fmla="*/ 1130 h 1182"/>
                <a:gd name="T52" fmla="*/ 398 w 613"/>
                <a:gd name="T53" fmla="*/ 1181 h 1182"/>
                <a:gd name="T54" fmla="*/ 454 w 613"/>
                <a:gd name="T55" fmla="*/ 1113 h 1182"/>
                <a:gd name="T56" fmla="*/ 606 w 613"/>
                <a:gd name="T57" fmla="*/ 296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3" h="1182">
                  <a:moveTo>
                    <a:pt x="606" y="296"/>
                  </a:moveTo>
                  <a:cubicBezTo>
                    <a:pt x="609" y="267"/>
                    <a:pt x="612" y="241"/>
                    <a:pt x="612" y="195"/>
                  </a:cubicBezTo>
                  <a:cubicBezTo>
                    <a:pt x="612" y="76"/>
                    <a:pt x="559" y="0"/>
                    <a:pt x="460" y="0"/>
                  </a:cubicBezTo>
                  <a:cubicBezTo>
                    <a:pt x="360" y="0"/>
                    <a:pt x="289" y="93"/>
                    <a:pt x="261" y="152"/>
                  </a:cubicBezTo>
                  <a:cubicBezTo>
                    <a:pt x="252" y="51"/>
                    <a:pt x="196" y="0"/>
                    <a:pt x="137" y="0"/>
                  </a:cubicBezTo>
                  <a:cubicBezTo>
                    <a:pt x="78" y="0"/>
                    <a:pt x="53" y="72"/>
                    <a:pt x="40" y="102"/>
                  </a:cubicBezTo>
                  <a:cubicBezTo>
                    <a:pt x="19" y="165"/>
                    <a:pt x="0" y="275"/>
                    <a:pt x="0" y="275"/>
                  </a:cubicBezTo>
                  <a:cubicBezTo>
                    <a:pt x="0" y="296"/>
                    <a:pt x="12" y="296"/>
                    <a:pt x="16" y="296"/>
                  </a:cubicBezTo>
                  <a:cubicBezTo>
                    <a:pt x="31" y="296"/>
                    <a:pt x="31" y="296"/>
                    <a:pt x="37" y="254"/>
                  </a:cubicBezTo>
                  <a:cubicBezTo>
                    <a:pt x="59" y="127"/>
                    <a:pt x="84" y="42"/>
                    <a:pt x="134" y="42"/>
                  </a:cubicBezTo>
                  <a:cubicBezTo>
                    <a:pt x="155" y="42"/>
                    <a:pt x="174" y="51"/>
                    <a:pt x="174" y="123"/>
                  </a:cubicBezTo>
                  <a:cubicBezTo>
                    <a:pt x="174" y="157"/>
                    <a:pt x="171" y="178"/>
                    <a:pt x="155" y="275"/>
                  </a:cubicBezTo>
                  <a:lnTo>
                    <a:pt x="78" y="690"/>
                  </a:lnTo>
                  <a:cubicBezTo>
                    <a:pt x="75" y="715"/>
                    <a:pt x="68" y="758"/>
                    <a:pt x="68" y="766"/>
                  </a:cubicBezTo>
                  <a:cubicBezTo>
                    <a:pt x="68" y="800"/>
                    <a:pt x="81" y="817"/>
                    <a:pt x="103" y="817"/>
                  </a:cubicBezTo>
                  <a:cubicBezTo>
                    <a:pt x="118" y="817"/>
                    <a:pt x="140" y="800"/>
                    <a:pt x="152" y="766"/>
                  </a:cubicBezTo>
                  <a:cubicBezTo>
                    <a:pt x="155" y="758"/>
                    <a:pt x="171" y="677"/>
                    <a:pt x="177" y="631"/>
                  </a:cubicBezTo>
                  <a:lnTo>
                    <a:pt x="205" y="470"/>
                  </a:lnTo>
                  <a:cubicBezTo>
                    <a:pt x="214" y="428"/>
                    <a:pt x="224" y="394"/>
                    <a:pt x="230" y="351"/>
                  </a:cubicBezTo>
                  <a:cubicBezTo>
                    <a:pt x="230" y="334"/>
                    <a:pt x="242" y="275"/>
                    <a:pt x="245" y="271"/>
                  </a:cubicBezTo>
                  <a:cubicBezTo>
                    <a:pt x="245" y="254"/>
                    <a:pt x="289" y="152"/>
                    <a:pt x="336" y="102"/>
                  </a:cubicBezTo>
                  <a:cubicBezTo>
                    <a:pt x="360" y="72"/>
                    <a:pt x="401" y="42"/>
                    <a:pt x="457" y="42"/>
                  </a:cubicBezTo>
                  <a:cubicBezTo>
                    <a:pt x="513" y="42"/>
                    <a:pt x="531" y="102"/>
                    <a:pt x="531" y="169"/>
                  </a:cubicBezTo>
                  <a:cubicBezTo>
                    <a:pt x="531" y="174"/>
                    <a:pt x="531" y="207"/>
                    <a:pt x="516" y="275"/>
                  </a:cubicBezTo>
                  <a:lnTo>
                    <a:pt x="364" y="1105"/>
                  </a:lnTo>
                  <a:cubicBezTo>
                    <a:pt x="364" y="1126"/>
                    <a:pt x="364" y="1130"/>
                    <a:pt x="364" y="1130"/>
                  </a:cubicBezTo>
                  <a:cubicBezTo>
                    <a:pt x="364" y="1164"/>
                    <a:pt x="379" y="1181"/>
                    <a:pt x="398" y="1181"/>
                  </a:cubicBezTo>
                  <a:cubicBezTo>
                    <a:pt x="438" y="1181"/>
                    <a:pt x="451" y="1130"/>
                    <a:pt x="454" y="1113"/>
                  </a:cubicBezTo>
                  <a:lnTo>
                    <a:pt x="606" y="29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 151">
              <a:extLst>
                <a:ext uri="{FF2B5EF4-FFF2-40B4-BE49-F238E27FC236}">
                  <a16:creationId xmlns:a16="http://schemas.microsoft.com/office/drawing/2014/main" id="{04902055-FCF6-4D30-854B-36F65B442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5" y="2131"/>
              <a:ext cx="70" cy="181"/>
            </a:xfrm>
            <a:custGeom>
              <a:avLst/>
              <a:gdLst>
                <a:gd name="T0" fmla="*/ 186 w 312"/>
                <a:gd name="T1" fmla="*/ 292 h 801"/>
                <a:gd name="T2" fmla="*/ 283 w 312"/>
                <a:gd name="T3" fmla="*/ 292 h 801"/>
                <a:gd name="T4" fmla="*/ 311 w 312"/>
                <a:gd name="T5" fmla="*/ 258 h 801"/>
                <a:gd name="T6" fmla="*/ 286 w 312"/>
                <a:gd name="T7" fmla="*/ 246 h 801"/>
                <a:gd name="T8" fmla="*/ 196 w 312"/>
                <a:gd name="T9" fmla="*/ 246 h 801"/>
                <a:gd name="T10" fmla="*/ 230 w 312"/>
                <a:gd name="T11" fmla="*/ 55 h 801"/>
                <a:gd name="T12" fmla="*/ 233 w 312"/>
                <a:gd name="T13" fmla="*/ 42 h 801"/>
                <a:gd name="T14" fmla="*/ 202 w 312"/>
                <a:gd name="T15" fmla="*/ 0 h 801"/>
                <a:gd name="T16" fmla="*/ 155 w 312"/>
                <a:gd name="T17" fmla="*/ 51 h 801"/>
                <a:gd name="T18" fmla="*/ 127 w 312"/>
                <a:gd name="T19" fmla="*/ 246 h 801"/>
                <a:gd name="T20" fmla="*/ 31 w 312"/>
                <a:gd name="T21" fmla="*/ 246 h 801"/>
                <a:gd name="T22" fmla="*/ 0 w 312"/>
                <a:gd name="T23" fmla="*/ 275 h 801"/>
                <a:gd name="T24" fmla="*/ 25 w 312"/>
                <a:gd name="T25" fmla="*/ 292 h 801"/>
                <a:gd name="T26" fmla="*/ 115 w 312"/>
                <a:gd name="T27" fmla="*/ 292 h 801"/>
                <a:gd name="T28" fmla="*/ 59 w 312"/>
                <a:gd name="T29" fmla="*/ 588 h 801"/>
                <a:gd name="T30" fmla="*/ 50 w 312"/>
                <a:gd name="T31" fmla="*/ 682 h 801"/>
                <a:gd name="T32" fmla="*/ 146 w 312"/>
                <a:gd name="T33" fmla="*/ 800 h 801"/>
                <a:gd name="T34" fmla="*/ 305 w 312"/>
                <a:gd name="T35" fmla="*/ 605 h 801"/>
                <a:gd name="T36" fmla="*/ 289 w 312"/>
                <a:gd name="T37" fmla="*/ 593 h 801"/>
                <a:gd name="T38" fmla="*/ 273 w 312"/>
                <a:gd name="T39" fmla="*/ 618 h 801"/>
                <a:gd name="T40" fmla="*/ 149 w 312"/>
                <a:gd name="T41" fmla="*/ 766 h 801"/>
                <a:gd name="T42" fmla="*/ 115 w 312"/>
                <a:gd name="T43" fmla="*/ 703 h 801"/>
                <a:gd name="T44" fmla="*/ 121 w 312"/>
                <a:gd name="T45" fmla="*/ 652 h 801"/>
                <a:gd name="T46" fmla="*/ 186 w 312"/>
                <a:gd name="T47" fmla="*/ 292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2" h="801">
                  <a:moveTo>
                    <a:pt x="186" y="292"/>
                  </a:moveTo>
                  <a:lnTo>
                    <a:pt x="283" y="292"/>
                  </a:lnTo>
                  <a:cubicBezTo>
                    <a:pt x="301" y="292"/>
                    <a:pt x="311" y="292"/>
                    <a:pt x="311" y="258"/>
                  </a:cubicBezTo>
                  <a:cubicBezTo>
                    <a:pt x="311" y="246"/>
                    <a:pt x="301" y="246"/>
                    <a:pt x="286" y="246"/>
                  </a:cubicBezTo>
                  <a:lnTo>
                    <a:pt x="196" y="246"/>
                  </a:lnTo>
                  <a:lnTo>
                    <a:pt x="230" y="55"/>
                  </a:lnTo>
                  <a:cubicBezTo>
                    <a:pt x="230" y="51"/>
                    <a:pt x="233" y="47"/>
                    <a:pt x="233" y="42"/>
                  </a:cubicBezTo>
                  <a:cubicBezTo>
                    <a:pt x="233" y="17"/>
                    <a:pt x="221" y="0"/>
                    <a:pt x="202" y="0"/>
                  </a:cubicBezTo>
                  <a:cubicBezTo>
                    <a:pt x="177" y="0"/>
                    <a:pt x="168" y="21"/>
                    <a:pt x="155" y="51"/>
                  </a:cubicBezTo>
                  <a:cubicBezTo>
                    <a:pt x="152" y="85"/>
                    <a:pt x="165" y="25"/>
                    <a:pt x="127" y="246"/>
                  </a:cubicBezTo>
                  <a:lnTo>
                    <a:pt x="31" y="246"/>
                  </a:lnTo>
                  <a:cubicBezTo>
                    <a:pt x="12" y="246"/>
                    <a:pt x="0" y="246"/>
                    <a:pt x="0" y="275"/>
                  </a:cubicBezTo>
                  <a:cubicBezTo>
                    <a:pt x="0" y="292"/>
                    <a:pt x="12" y="292"/>
                    <a:pt x="25" y="292"/>
                  </a:cubicBezTo>
                  <a:lnTo>
                    <a:pt x="115" y="292"/>
                  </a:lnTo>
                  <a:lnTo>
                    <a:pt x="59" y="588"/>
                  </a:lnTo>
                  <a:cubicBezTo>
                    <a:pt x="56" y="622"/>
                    <a:pt x="50" y="665"/>
                    <a:pt x="50" y="682"/>
                  </a:cubicBezTo>
                  <a:cubicBezTo>
                    <a:pt x="50" y="753"/>
                    <a:pt x="93" y="800"/>
                    <a:pt x="146" y="800"/>
                  </a:cubicBezTo>
                  <a:cubicBezTo>
                    <a:pt x="249" y="800"/>
                    <a:pt x="305" y="622"/>
                    <a:pt x="305" y="605"/>
                  </a:cubicBezTo>
                  <a:cubicBezTo>
                    <a:pt x="305" y="593"/>
                    <a:pt x="292" y="593"/>
                    <a:pt x="289" y="593"/>
                  </a:cubicBezTo>
                  <a:cubicBezTo>
                    <a:pt x="280" y="593"/>
                    <a:pt x="280" y="597"/>
                    <a:pt x="273" y="618"/>
                  </a:cubicBezTo>
                  <a:cubicBezTo>
                    <a:pt x="245" y="694"/>
                    <a:pt x="202" y="766"/>
                    <a:pt x="149" y="766"/>
                  </a:cubicBezTo>
                  <a:cubicBezTo>
                    <a:pt x="127" y="766"/>
                    <a:pt x="115" y="749"/>
                    <a:pt x="115" y="703"/>
                  </a:cubicBezTo>
                  <a:cubicBezTo>
                    <a:pt x="115" y="690"/>
                    <a:pt x="118" y="665"/>
                    <a:pt x="121" y="652"/>
                  </a:cubicBezTo>
                  <a:lnTo>
                    <a:pt x="186" y="2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8" name="Line 152">
            <a:extLst>
              <a:ext uri="{FF2B5EF4-FFF2-40B4-BE49-F238E27FC236}">
                <a16:creationId xmlns:a16="http://schemas.microsoft.com/office/drawing/2014/main" id="{C892B56D-DA24-457F-994B-EA4EA4C7C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0174" y="3600993"/>
            <a:ext cx="296466" cy="1190"/>
          </a:xfrm>
          <a:prstGeom prst="line">
            <a:avLst/>
          </a:prstGeom>
          <a:noFill/>
          <a:ln w="572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153">
            <a:extLst>
              <a:ext uri="{FF2B5EF4-FFF2-40B4-BE49-F238E27FC236}">
                <a16:creationId xmlns:a16="http://schemas.microsoft.com/office/drawing/2014/main" id="{731F6450-F375-4B03-AAB1-F8687EBAF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300" y="2244346"/>
            <a:ext cx="4698206" cy="323850"/>
          </a:xfrm>
          <a:prstGeom prst="rect">
            <a:avLst/>
          </a:prstGeom>
          <a:solidFill>
            <a:srgbClr val="729FCF">
              <a:alpha val="42000"/>
            </a:srgbClr>
          </a:solidFill>
          <a:ln w="19080" cap="flat">
            <a:solidFill>
              <a:srgbClr val="FF33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60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51"/>
    </mc:Choice>
    <mc:Fallback xmlns="">
      <p:transition spd="slow" advTm="355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00118 0.48982 " pathEditMode="relative" rAng="0" ptsTypes="AA">
                                      <p:cBhvr>
                                        <p:cTn id="6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00222 0.48311 " pathEditMode="relative" rAng="0" ptsTypes="AA">
                                      <p:cBhvr>
                                        <p:cTn id="64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3" grpId="0"/>
      <p:bldP spid="13" grpId="1"/>
      <p:bldP spid="38" grpId="0" animBg="1"/>
      <p:bldP spid="38" grpId="1" animBg="1"/>
      <p:bldP spid="39" grpId="0" animBg="1"/>
      <p:bldP spid="39" grpId="1" animBg="1"/>
      <p:bldP spid="39" grpId="2" animBg="1"/>
      <p:bldP spid="39" grpId="3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Alternating Optimization (ALT-OPT)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57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opt. problems with several variables, say two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b="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Often, this “joint” optimization is hard/impossible to solve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We can take an alternating optimization approach to solve such problems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Usually converges to a local optima. But very </a:t>
                </a:r>
                <a:r>
                  <a:rPr lang="en-GB" dirty="0" err="1">
                    <a:latin typeface="Abadi Extra Light" panose="020B0204020104020204" pitchFamily="34" charset="0"/>
                  </a:rPr>
                  <a:t>very</a:t>
                </a:r>
                <a:r>
                  <a:rPr lang="en-GB" dirty="0">
                    <a:latin typeface="Abadi Extra Light" panose="020B0204020104020204" pitchFamily="34" charset="0"/>
                  </a:rPr>
                  <a:t> useful. Will see examples later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Also related to the Expectation-Maximization (EM) algorithm which we will see later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 b="-5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303FFDD-6989-4188-8C06-F7F6CCD1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069" y="1185862"/>
            <a:ext cx="3471863" cy="5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0B000A-EFAE-4FEF-9395-B5D776BCB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61" y="2465422"/>
            <a:ext cx="6844368" cy="17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0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19"/>
    </mc:Choice>
    <mc:Fallback xmlns="">
      <p:transition spd="slow" advTm="232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34" y="127262"/>
            <a:ext cx="8805463" cy="6161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Newton’s Method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92948" y="102705"/>
            <a:ext cx="452119" cy="273844"/>
          </a:xfrm>
        </p:spPr>
        <p:txBody>
          <a:bodyPr/>
          <a:lstStyle/>
          <a:p>
            <a:pPr defTabSz="685800"/>
            <a:fld id="{80FED9D3-AF84-488D-8A6A-726D5349CDAB}" type="slidenum">
              <a:rPr lang="en-IN" sz="2100">
                <a:solidFill>
                  <a:srgbClr val="ED7D31">
                    <a:lumMod val="40000"/>
                    <a:lumOff val="60000"/>
                  </a:srgbClr>
                </a:solidFill>
                <a:latin typeface="Calibri" panose="020F0502020204030204"/>
              </a:rPr>
              <a:pPr defTabSz="685800"/>
              <a:t>58</a:t>
            </a:fld>
            <a:endParaRPr lang="en-IN" sz="2100" dirty="0">
              <a:solidFill>
                <a:srgbClr val="ED7D31">
                  <a:lumMod val="40000"/>
                  <a:lumOff val="60000"/>
                </a:srgb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Unlike GD and its variants, </a:t>
                </a:r>
                <a:r>
                  <a:rPr lang="en-GB" dirty="0">
                    <a:latin typeface="Abadi Extra Light" panose="020B0204020104020204" pitchFamily="34" charset="0"/>
                  </a:rPr>
                  <a:t>Newton’s method uses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second-order</a:t>
                </a:r>
                <a:r>
                  <a:rPr lang="en-GB" dirty="0">
                    <a:latin typeface="Abadi Extra Light" panose="020B0204020104020204" pitchFamily="34" charset="0"/>
                  </a:rPr>
                  <a:t> information (second derivative, a.k.a. the Hessian)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At each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minimize the quadratic (second-order) approx.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342900" lvl="1" indent="0">
                  <a:buNone/>
                </a:pPr>
                <a:endParaRPr lang="en-GB" sz="15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25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934" y="848090"/>
                <a:ext cx="8805463" cy="4168149"/>
              </a:xfrm>
              <a:blipFill>
                <a:blip r:embed="rId3"/>
                <a:stretch>
                  <a:fillRect l="-693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0800A0-D6D0-47B0-BAC3-BF454A673F87}"/>
                  </a:ext>
                </a:extLst>
              </p:cNvPr>
              <p:cNvSpPr txBox="1"/>
              <p:nvPr/>
            </p:nvSpPr>
            <p:spPr>
              <a:xfrm>
                <a:off x="683564" y="2051903"/>
                <a:ext cx="7383560" cy="345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 xmlns:m="http://schemas.openxmlformats.org/officeDocument/2006/math">
                    <m:sSup>
                      <m:sSup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IN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5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IN" sz="15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15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IN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en-IN" sz="1500" dirty="0">
                    <a:solidFill>
                      <a:prstClr val="black"/>
                    </a:solidFill>
                    <a:latin typeface="Calibri" panose="020F0502020204030204"/>
                  </a:rPr>
                  <a:t> [</a:t>
                </a:r>
                <a14:m>
                  <m:oMath xmlns:m="http://schemas.openxmlformats.org/officeDocument/2006/math">
                    <m:r>
                      <a:rPr lang="en-GB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15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5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IN" sz="15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15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IN" sz="15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5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GB" sz="15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5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IN" sz="15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15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IN" sz="15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IN" sz="15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5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sz="15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5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IN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5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sz="15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5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15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15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5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IN" sz="15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en-IN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5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15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1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IN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IN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500" b="1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]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0800A0-D6D0-47B0-BAC3-BF454A673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051903"/>
                <a:ext cx="7383560" cy="345607"/>
              </a:xfrm>
              <a:prstGeom prst="rect">
                <a:avLst/>
              </a:prstGeom>
              <a:blipFill>
                <a:blip r:embed="rId4"/>
                <a:stretch>
                  <a:fillRect l="-661" r="-7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1">
            <a:extLst>
              <a:ext uri="{FF2B5EF4-FFF2-40B4-BE49-F238E27FC236}">
                <a16:creationId xmlns:a16="http://schemas.microsoft.com/office/drawing/2014/main" id="{8CC23C72-4A3D-408C-9177-63CB594BF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572" y="2051903"/>
            <a:ext cx="1971675" cy="3911203"/>
          </a:xfrm>
          <a:custGeom>
            <a:avLst/>
            <a:gdLst>
              <a:gd name="T0" fmla="*/ 0 w 7301"/>
              <a:gd name="T1" fmla="*/ 4000 h 14488"/>
              <a:gd name="T2" fmla="*/ 7300 w 7301"/>
              <a:gd name="T3" fmla="*/ 6187 h 1448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301" h="14488">
                <a:moveTo>
                  <a:pt x="0" y="4000"/>
                </a:moveTo>
                <a:cubicBezTo>
                  <a:pt x="3100" y="0"/>
                  <a:pt x="3100" y="14487"/>
                  <a:pt x="7300" y="6187"/>
                </a:cubicBezTo>
              </a:path>
            </a:pathLst>
          </a:custGeom>
          <a:noFill/>
          <a:ln w="3816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A59C14A3-2B3C-497D-88F7-15D2DBBA4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9056" y="2537678"/>
            <a:ext cx="972741" cy="2295525"/>
          </a:xfrm>
          <a:custGeom>
            <a:avLst/>
            <a:gdLst>
              <a:gd name="T0" fmla="*/ 0 w 3601"/>
              <a:gd name="T1" fmla="*/ 4400 h 8501"/>
              <a:gd name="T2" fmla="*/ 3600 w 3601"/>
              <a:gd name="T3" fmla="*/ 3600 h 85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601" h="8501">
                <a:moveTo>
                  <a:pt x="0" y="4400"/>
                </a:moveTo>
                <a:cubicBezTo>
                  <a:pt x="1700" y="0"/>
                  <a:pt x="2000" y="8500"/>
                  <a:pt x="3600" y="3600"/>
                </a:cubicBezTo>
              </a:path>
            </a:pathLst>
          </a:custGeom>
          <a:noFill/>
          <a:ln w="3816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Line 3">
            <a:extLst>
              <a:ext uri="{FF2B5EF4-FFF2-40B4-BE49-F238E27FC236}">
                <a16:creationId xmlns:a16="http://schemas.microsoft.com/office/drawing/2014/main" id="{2D19464A-1495-4700-869E-BC6C940B75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988" y="4667706"/>
            <a:ext cx="3998119" cy="3572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Line 4">
            <a:extLst>
              <a:ext uri="{FF2B5EF4-FFF2-40B4-BE49-F238E27FC236}">
                <a16:creationId xmlns:a16="http://schemas.microsoft.com/office/drawing/2014/main" id="{65342964-2708-48D7-ABED-028CE809A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4450" y="2565062"/>
            <a:ext cx="27385" cy="2268141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08F46869-3021-4E47-8D88-9052CCB77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963" y="2724606"/>
            <a:ext cx="1057482" cy="1593056"/>
          </a:xfrm>
          <a:custGeom>
            <a:avLst/>
            <a:gdLst>
              <a:gd name="T0" fmla="*/ 0 w 4601"/>
              <a:gd name="T1" fmla="*/ 100 h 5901"/>
              <a:gd name="T2" fmla="*/ 4600 w 4601"/>
              <a:gd name="T3" fmla="*/ 0 h 59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601" h="5901">
                <a:moveTo>
                  <a:pt x="0" y="100"/>
                </a:moveTo>
                <a:cubicBezTo>
                  <a:pt x="400" y="2600"/>
                  <a:pt x="2700" y="5900"/>
                  <a:pt x="4600" y="0"/>
                </a:cubicBezTo>
              </a:path>
            </a:pathLst>
          </a:custGeom>
          <a:noFill/>
          <a:ln w="38160" cap="flat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9553BC19-553F-46AE-8E6D-0002AA5CA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952" y="3521133"/>
            <a:ext cx="1097427" cy="1544081"/>
          </a:xfrm>
          <a:custGeom>
            <a:avLst/>
            <a:gdLst>
              <a:gd name="T0" fmla="*/ 0 w 4601"/>
              <a:gd name="T1" fmla="*/ 100 h 5901"/>
              <a:gd name="T2" fmla="*/ 4600 w 4601"/>
              <a:gd name="T3" fmla="*/ 0 h 59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601" h="5901">
                <a:moveTo>
                  <a:pt x="0" y="100"/>
                </a:moveTo>
                <a:cubicBezTo>
                  <a:pt x="400" y="2600"/>
                  <a:pt x="2700" y="5900"/>
                  <a:pt x="4600" y="0"/>
                </a:cubicBezTo>
              </a:path>
            </a:pathLst>
          </a:custGeom>
          <a:noFill/>
          <a:ln w="38160" cap="flat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/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6B1837-2F98-4F81-9CF2-196B9F02A04D}"/>
              </a:ext>
            </a:extLst>
          </p:cNvPr>
          <p:cNvCxnSpPr>
            <a:cxnSpLocks/>
          </p:cNvCxnSpPr>
          <p:nvPr/>
        </p:nvCxnSpPr>
        <p:spPr>
          <a:xfrm>
            <a:off x="3046538" y="4379021"/>
            <a:ext cx="0" cy="28868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C8C129-3484-4C52-AB86-46A37112C56F}"/>
                  </a:ext>
                </a:extLst>
              </p:cNvPr>
              <p:cNvSpPr txBox="1"/>
              <p:nvPr/>
            </p:nvSpPr>
            <p:spPr>
              <a:xfrm>
                <a:off x="2905158" y="4718170"/>
                <a:ext cx="395301" cy="223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IN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C8C129-3484-4C52-AB86-46A37112C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158" y="4718170"/>
                <a:ext cx="395301" cy="223716"/>
              </a:xfrm>
              <a:prstGeom prst="rect">
                <a:avLst/>
              </a:prstGeom>
              <a:blipFill>
                <a:blip r:embed="rId5"/>
                <a:stretch>
                  <a:fillRect l="-7813" r="-46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F6DC6D-28A2-4B7F-B674-8F60D078B027}"/>
                  </a:ext>
                </a:extLst>
              </p:cNvPr>
              <p:cNvSpPr txBox="1"/>
              <p:nvPr/>
            </p:nvSpPr>
            <p:spPr>
              <a:xfrm>
                <a:off x="584800" y="2620731"/>
                <a:ext cx="4138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IN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F6DC6D-28A2-4B7F-B674-8F60D078B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00" y="2620731"/>
                <a:ext cx="413896" cy="207749"/>
              </a:xfrm>
              <a:prstGeom prst="rect">
                <a:avLst/>
              </a:prstGeom>
              <a:blipFill>
                <a:blip r:embed="rId6"/>
                <a:stretch>
                  <a:fillRect l="-10294" t="-2941" r="-14706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D93E2A-9A5F-4A44-85DA-AC68191150F2}"/>
                  </a:ext>
                </a:extLst>
              </p:cNvPr>
              <p:cNvSpPr txBox="1"/>
              <p:nvPr/>
            </p:nvSpPr>
            <p:spPr>
              <a:xfrm>
                <a:off x="4452319" y="4670932"/>
                <a:ext cx="17472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IN" sz="135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D93E2A-9A5F-4A44-85DA-AC6819115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319" y="4670932"/>
                <a:ext cx="174728" cy="207749"/>
              </a:xfrm>
              <a:prstGeom prst="rect">
                <a:avLst/>
              </a:prstGeom>
              <a:blipFill>
                <a:blip r:embed="rId7"/>
                <a:stretch>
                  <a:fillRect l="-13793"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09D537-48D8-4700-A08D-F7B5F4E3AB66}"/>
                  </a:ext>
                </a:extLst>
              </p:cNvPr>
              <p:cNvSpPr txBox="1"/>
              <p:nvPr/>
            </p:nvSpPr>
            <p:spPr>
              <a:xfrm>
                <a:off x="4873228" y="2745975"/>
                <a:ext cx="3941528" cy="665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IN" sz="1350" dirty="0">
                    <a:solidFill>
                      <a:prstClr val="black"/>
                    </a:solidFill>
                    <a:latin typeface="Abadi Extra Light" panose="020B0204020104020204" pitchFamily="34" charset="0"/>
                  </a:rPr>
                  <a:t>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IN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I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IN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135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en-I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13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GB" sz="135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IN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IN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135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IN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685800"/>
                <a:r>
                  <a:rPr lang="en-IN" sz="1350" dirty="0">
                    <a:solidFill>
                      <a:prstClr val="black"/>
                    </a:solidFill>
                    <a:latin typeface="Calibri" panose="020F0502020204030204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IN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135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I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IN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d>
                              <m:dPr>
                                <m:ctrlPr>
                                  <a:rPr lang="en-I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d>
                          <m:dPr>
                            <m:ctrlPr>
                              <a:rPr lang="en-I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IN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09D537-48D8-4700-A08D-F7B5F4E3A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228" y="2745975"/>
                <a:ext cx="3941528" cy="665823"/>
              </a:xfrm>
              <a:prstGeom prst="rect">
                <a:avLst/>
              </a:prstGeom>
              <a:blipFill>
                <a:blip r:embed="rId8"/>
                <a:stretch>
                  <a:fillRect l="-309" b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58416C7B-12A0-4DE2-AF54-CFE91634D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5206" y="3244406"/>
            <a:ext cx="669191" cy="642819"/>
          </a:xfrm>
          <a:prstGeom prst="rect">
            <a:avLst/>
          </a:prstGeom>
        </p:spPr>
      </p:pic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793C1F67-9F43-4297-9B0E-E90CA1079E08}"/>
              </a:ext>
            </a:extLst>
          </p:cNvPr>
          <p:cNvSpPr/>
          <p:nvPr/>
        </p:nvSpPr>
        <p:spPr>
          <a:xfrm>
            <a:off x="4851293" y="3490658"/>
            <a:ext cx="3461977" cy="614780"/>
          </a:xfrm>
          <a:prstGeom prst="wedgeRectCallout">
            <a:avLst>
              <a:gd name="adj1" fmla="val 59231"/>
              <a:gd name="adj2" fmla="val -4479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IN" sz="1200" dirty="0">
                <a:solidFill>
                  <a:prstClr val="black"/>
                </a:solidFill>
                <a:latin typeface="Abadi Extra Light" panose="020B0204020104020204" pitchFamily="34" charset="0"/>
              </a:rPr>
              <a:t>Converges much faster than GD (very fast for convex functions). Also no “learning rate”. But per iteration cost is slower due to Hessian computation and inversion</a:t>
            </a:r>
            <a:endParaRPr lang="en-IN" sz="1200" b="1" dirty="0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658782-744C-481F-B170-7562BD22C547}"/>
              </a:ext>
            </a:extLst>
          </p:cNvPr>
          <p:cNvSpPr/>
          <p:nvPr/>
        </p:nvSpPr>
        <p:spPr>
          <a:xfrm>
            <a:off x="5389368" y="4205843"/>
            <a:ext cx="3363660" cy="564774"/>
          </a:xfrm>
          <a:prstGeom prst="wedgeRectCallout">
            <a:avLst>
              <a:gd name="adj1" fmla="val 1002"/>
              <a:gd name="adj2" fmla="val -7207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IN" sz="1200" dirty="0">
                <a:solidFill>
                  <a:prstClr val="black"/>
                </a:solidFill>
                <a:latin typeface="Abadi Extra Light" panose="020B0204020104020204" pitchFamily="34" charset="0"/>
              </a:rPr>
              <a:t>Faster versions of Newton’s method also exist, e.g., those based on approximating Hessian using previous gradients (see L-BFGS which is a popular method)</a:t>
            </a:r>
            <a:endParaRPr lang="en-IN" sz="1200" b="1" dirty="0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3E7034-FFB8-4BAB-A52A-9CD958706031}"/>
              </a:ext>
            </a:extLst>
          </p:cNvPr>
          <p:cNvCxnSpPr>
            <a:cxnSpLocks/>
          </p:cNvCxnSpPr>
          <p:nvPr/>
        </p:nvCxnSpPr>
        <p:spPr>
          <a:xfrm>
            <a:off x="2679142" y="3621464"/>
            <a:ext cx="0" cy="104624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AEF560-B945-469D-AF31-DC490802F7AA}"/>
                  </a:ext>
                </a:extLst>
              </p:cNvPr>
              <p:cNvSpPr txBox="1"/>
              <p:nvPr/>
            </p:nvSpPr>
            <p:spPr>
              <a:xfrm>
                <a:off x="2410479" y="4698713"/>
                <a:ext cx="361446" cy="21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3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AEF560-B945-469D-AF31-DC490802F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479" y="4698713"/>
                <a:ext cx="361446" cy="216470"/>
              </a:xfrm>
              <a:prstGeom prst="rect">
                <a:avLst/>
              </a:prstGeom>
              <a:blipFill>
                <a:blip r:embed="rId10"/>
                <a:stretch>
                  <a:fillRect l="-6667" t="-2857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491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85"/>
    </mc:Choice>
    <mc:Fallback xmlns="">
      <p:transition spd="slow" advTm="368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31" grpId="0" animBg="1"/>
      <p:bldP spid="36" grpId="0"/>
      <p:bldP spid="37" grpId="0"/>
      <p:bldP spid="38" grpId="0"/>
      <p:bldP spid="39" grpId="0"/>
      <p:bldP spid="41" grpId="0" animBg="1"/>
      <p:bldP spid="42" grpId="0" animBg="1"/>
      <p:bldP spid="4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2B00-3BE2-4827-BB3D-6F147640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(Support Vector Machines)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894AD-589A-4831-911F-1747D2DE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a different approach to regression</a:t>
            </a:r>
          </a:p>
          <a:p>
            <a:r>
              <a:rPr lang="en-US" dirty="0"/>
              <a:t>Instead of thinking of the fit as a line, let us think of it as a channel</a:t>
            </a:r>
          </a:p>
          <a:p>
            <a:r>
              <a:rPr lang="en-US" dirty="0"/>
              <a:t>Fit as many instances as possible on the channel while limiting the margin violations, (i.e. instances off the channel)</a:t>
            </a:r>
          </a:p>
          <a:p>
            <a:r>
              <a:rPr lang="en-US" dirty="0"/>
              <a:t>Width of the channel is the hyper-parameter ‘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Adding more training instances within the channel doesn’t change the model parameters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Hence these models are more robust against over-fitting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2142D-AB84-4A15-97EE-B5913F408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B4F06-A356-4496-AAC0-C37B6AA7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A040C-B94C-4A96-AB4C-8EC4D0A1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22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2C8E59D-5D65-434F-94FD-EB44983F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10EAC19-FCBC-4E2B-AC63-CD66C28F5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96024" y="3721935"/>
                <a:ext cx="7751952" cy="99417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Total Error = Bias</a:t>
                </a:r>
                <a:r>
                  <a:rPr lang="en-US" baseline="30000" dirty="0"/>
                  <a:t>2</a:t>
                </a:r>
                <a:r>
                  <a:rPr lang="en-US" dirty="0"/>
                  <a:t> + Variance + Irreducible Error</a:t>
                </a:r>
              </a:p>
              <a:p>
                <a:pPr marL="0" indent="0">
                  <a:buNone/>
                </a:pPr>
                <a:r>
                  <a:rPr lang="en-US" dirty="0"/>
                  <a:t> Bias is the average distance of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from the true mean of f(x)</a:t>
                </a:r>
              </a:p>
              <a:p>
                <a:pPr marL="0" indent="0">
                  <a:buNone/>
                </a:pPr>
                <a:r>
                  <a:rPr lang="en-US" dirty="0"/>
                  <a:t>Variance is the sq. dev of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around its mean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10EAC19-FCBC-4E2B-AC63-CD66C28F5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96024" y="3721935"/>
                <a:ext cx="7751952" cy="994172"/>
              </a:xfrm>
              <a:blipFill>
                <a:blip r:embed="rId2"/>
                <a:stretch>
                  <a:fillRect l="-629" t="-10429" b="-4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EEDD-167A-4AD4-A9EB-0D9ABFA7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57DB2-0948-4637-BC28-47DD034F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7FE41-3EEC-4081-A9BA-2CDA77EA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2C3CD-37C8-4451-867E-258F924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60" y="1369219"/>
            <a:ext cx="2199411" cy="2247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240A14-A2E2-47EB-97E0-38383CB5F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619" y="1598094"/>
            <a:ext cx="3379152" cy="21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60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AB3C-65BA-46E1-B672-417AC612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EAC80-C9B6-4F06-94A9-3F576DF9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08B3F-00EA-49D3-93CE-EE1C0055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050F0-1917-4048-BE8A-A795F05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E71A5C4-3DF0-402B-A37C-5B2FE98D8B9C}"/>
                  </a:ext>
                </a:extLst>
              </p14:cNvPr>
              <p14:cNvContentPartPr/>
              <p14:nvPr/>
            </p14:nvContentPartPr>
            <p14:xfrm>
              <a:off x="893240" y="1574308"/>
              <a:ext cx="1144800" cy="408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E71A5C4-3DF0-402B-A37C-5B2FE98D8B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600" y="1565308"/>
                <a:ext cx="11624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0ECD7F-390C-4184-8F13-92E09372736D}"/>
                  </a:ext>
                </a:extLst>
              </p14:cNvPr>
              <p14:cNvContentPartPr/>
              <p14:nvPr/>
            </p14:nvContentPartPr>
            <p14:xfrm>
              <a:off x="2263711" y="1536712"/>
              <a:ext cx="159840" cy="43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0ECD7F-390C-4184-8F13-92E0937273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5071" y="1527712"/>
                <a:ext cx="17748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8AD13E-33FC-4C61-91C9-B624D03C0934}"/>
                  </a:ext>
                </a:extLst>
              </p14:cNvPr>
              <p14:cNvContentPartPr/>
              <p14:nvPr/>
            </p14:nvContentPartPr>
            <p14:xfrm>
              <a:off x="2533711" y="1502872"/>
              <a:ext cx="110520" cy="30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8AD13E-33FC-4C61-91C9-B624D03C09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25071" y="1493872"/>
                <a:ext cx="1281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20A2FF3-B5E2-4BA8-888D-58991BDC0790}"/>
                  </a:ext>
                </a:extLst>
              </p14:cNvPr>
              <p14:cNvContentPartPr/>
              <p14:nvPr/>
            </p14:nvContentPartPr>
            <p14:xfrm>
              <a:off x="2680591" y="1567672"/>
              <a:ext cx="141840" cy="178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20A2FF3-B5E2-4BA8-888D-58991BDC07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71591" y="1559032"/>
                <a:ext cx="1594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A9E1A7-3854-4143-807D-18103A9E2F26}"/>
                  </a:ext>
                </a:extLst>
              </p14:cNvPr>
              <p14:cNvContentPartPr/>
              <p14:nvPr/>
            </p14:nvContentPartPr>
            <p14:xfrm>
              <a:off x="2788591" y="1492432"/>
              <a:ext cx="119160" cy="352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A9E1A7-3854-4143-807D-18103A9E2F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79951" y="1483432"/>
                <a:ext cx="13680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58BBA80-19F4-400B-961F-17EDA47FCFB7}"/>
                  </a:ext>
                </a:extLst>
              </p14:cNvPr>
              <p14:cNvContentPartPr/>
              <p14:nvPr/>
            </p14:nvContentPartPr>
            <p14:xfrm>
              <a:off x="3027631" y="1647232"/>
              <a:ext cx="203400" cy="50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58BBA80-19F4-400B-961F-17EDA47FCF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18631" y="1638592"/>
                <a:ext cx="2210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085CC1F-89D3-4A44-B8E9-A16E2EB7A196}"/>
                  </a:ext>
                </a:extLst>
              </p14:cNvPr>
              <p14:cNvContentPartPr/>
              <p14:nvPr/>
            </p14:nvContentPartPr>
            <p14:xfrm>
              <a:off x="3058591" y="1718872"/>
              <a:ext cx="138240" cy="25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085CC1F-89D3-4A44-B8E9-A16E2EB7A19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49951" y="1709872"/>
                <a:ext cx="15588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6C52EA0-472C-4894-AB29-9C26C8DDFA0F}"/>
              </a:ext>
            </a:extLst>
          </p:cNvPr>
          <p:cNvGrpSpPr/>
          <p:nvPr/>
        </p:nvGrpSpPr>
        <p:grpSpPr>
          <a:xfrm>
            <a:off x="866551" y="2033152"/>
            <a:ext cx="2464920" cy="397440"/>
            <a:chOff x="866551" y="2033152"/>
            <a:chExt cx="246492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38522F-14BE-4699-A28E-08813D174203}"/>
                    </a:ext>
                  </a:extLst>
                </p14:cNvPr>
                <p14:cNvContentPartPr/>
                <p14:nvPr/>
              </p14:nvContentPartPr>
              <p14:xfrm>
                <a:off x="866551" y="2114512"/>
                <a:ext cx="328320" cy="312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38522F-14BE-4699-A28E-08813D1742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7551" y="2105512"/>
                  <a:ext cx="3459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07AF18-8C69-4AE0-A06F-9D1938A444FA}"/>
                    </a:ext>
                  </a:extLst>
                </p14:cNvPr>
                <p14:cNvContentPartPr/>
                <p14:nvPr/>
              </p14:nvContentPartPr>
              <p14:xfrm>
                <a:off x="1123231" y="2205592"/>
                <a:ext cx="113760" cy="149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07AF18-8C69-4AE0-A06F-9D1938A444F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4591" y="2196952"/>
                  <a:ext cx="131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2809EC-CF38-486C-A383-34FEAD0EA18E}"/>
                    </a:ext>
                  </a:extLst>
                </p14:cNvPr>
                <p14:cNvContentPartPr/>
                <p14:nvPr/>
              </p14:nvContentPartPr>
              <p14:xfrm>
                <a:off x="1252471" y="2113792"/>
                <a:ext cx="7200" cy="70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2809EC-CF38-486C-A383-34FEAD0EA1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43831" y="2104792"/>
                  <a:ext cx="24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161747-36C1-43CB-966E-9E9F48963A2E}"/>
                    </a:ext>
                  </a:extLst>
                </p14:cNvPr>
                <p14:cNvContentPartPr/>
                <p14:nvPr/>
              </p14:nvContentPartPr>
              <p14:xfrm>
                <a:off x="1388551" y="2225032"/>
                <a:ext cx="166320" cy="14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161747-36C1-43CB-966E-9E9F48963A2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79551" y="2216392"/>
                  <a:ext cx="183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C35FB7-086B-4795-8A66-196CA4A11B7C}"/>
                    </a:ext>
                  </a:extLst>
                </p14:cNvPr>
                <p14:cNvContentPartPr/>
                <p14:nvPr/>
              </p14:nvContentPartPr>
              <p14:xfrm>
                <a:off x="1587631" y="2223592"/>
                <a:ext cx="36720" cy="13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C35FB7-086B-4795-8A66-196CA4A11B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78991" y="2214952"/>
                  <a:ext cx="54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6A0AF17-8609-427C-B411-40A5361B0A2C}"/>
                    </a:ext>
                  </a:extLst>
                </p14:cNvPr>
                <p14:cNvContentPartPr/>
                <p14:nvPr/>
              </p14:nvContentPartPr>
              <p14:xfrm>
                <a:off x="1662871" y="2163112"/>
                <a:ext cx="7920" cy="28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6A0AF17-8609-427C-B411-40A5361B0A2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53871" y="2154112"/>
                  <a:ext cx="2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52786-4F1D-4B4B-B4BF-11C9509A3AF1}"/>
                    </a:ext>
                  </a:extLst>
                </p14:cNvPr>
                <p14:cNvContentPartPr/>
                <p14:nvPr/>
              </p14:nvContentPartPr>
              <p14:xfrm>
                <a:off x="1660351" y="2233312"/>
                <a:ext cx="97920" cy="12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52786-4F1D-4B4B-B4BF-11C9509A3AF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51351" y="2224312"/>
                  <a:ext cx="11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26480B9-9BA1-4D07-ACD3-51E521198BEE}"/>
                    </a:ext>
                  </a:extLst>
                </p14:cNvPr>
                <p14:cNvContentPartPr/>
                <p14:nvPr/>
              </p14:nvContentPartPr>
              <p14:xfrm>
                <a:off x="1794991" y="2147992"/>
                <a:ext cx="74160" cy="193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26480B9-9BA1-4D07-ACD3-51E521198BE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86351" y="2138992"/>
                  <a:ext cx="91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90D534-A5C8-4DDE-A5D7-FCF7AD450A29}"/>
                    </a:ext>
                  </a:extLst>
                </p14:cNvPr>
                <p14:cNvContentPartPr/>
                <p14:nvPr/>
              </p14:nvContentPartPr>
              <p14:xfrm>
                <a:off x="1872031" y="2213512"/>
                <a:ext cx="146880" cy="136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90D534-A5C8-4DDE-A5D7-FCF7AD450A2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63031" y="2204872"/>
                  <a:ext cx="164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246D67-A78C-4E12-86F9-2A07BF81DD94}"/>
                    </a:ext>
                  </a:extLst>
                </p14:cNvPr>
                <p14:cNvContentPartPr/>
                <p14:nvPr/>
              </p14:nvContentPartPr>
              <p14:xfrm>
                <a:off x="2046991" y="2194072"/>
                <a:ext cx="39960" cy="11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246D67-A78C-4E12-86F9-2A07BF81DD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38351" y="2185072"/>
                  <a:ext cx="57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5A7A86D-AB89-419D-A5AE-0EAC858B34BA}"/>
                    </a:ext>
                  </a:extLst>
                </p14:cNvPr>
                <p14:cNvContentPartPr/>
                <p14:nvPr/>
              </p14:nvContentPartPr>
              <p14:xfrm>
                <a:off x="2112151" y="2142232"/>
                <a:ext cx="6120" cy="21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5A7A86D-AB89-419D-A5AE-0EAC858B34B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03151" y="2133592"/>
                  <a:ext cx="23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E384F1-9F46-4198-B42E-0DA4FF7B8EE9}"/>
                    </a:ext>
                  </a:extLst>
                </p14:cNvPr>
                <p14:cNvContentPartPr/>
                <p14:nvPr/>
              </p14:nvContentPartPr>
              <p14:xfrm>
                <a:off x="2052391" y="2194792"/>
                <a:ext cx="260640" cy="235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E384F1-9F46-4198-B42E-0DA4FF7B8EE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43391" y="2185792"/>
                  <a:ext cx="278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AF4F149-A819-4C57-99AE-67DC4FA8CDEF}"/>
                    </a:ext>
                  </a:extLst>
                </p14:cNvPr>
                <p14:cNvContentPartPr/>
                <p14:nvPr/>
              </p14:nvContentPartPr>
              <p14:xfrm>
                <a:off x="2476471" y="2090032"/>
                <a:ext cx="86040" cy="21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AF4F149-A819-4C57-99AE-67DC4FA8CDE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67831" y="2081392"/>
                  <a:ext cx="103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4F25CB-B488-4636-9D69-43184923A2A0}"/>
                    </a:ext>
                  </a:extLst>
                </p14:cNvPr>
                <p14:cNvContentPartPr/>
                <p14:nvPr/>
              </p14:nvContentPartPr>
              <p14:xfrm>
                <a:off x="2497351" y="2081752"/>
                <a:ext cx="151560" cy="228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4F25CB-B488-4636-9D69-43184923A2A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8351" y="2072752"/>
                  <a:ext cx="169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4177A1A-4BCB-45B9-863F-C89EC1A3EE18}"/>
                    </a:ext>
                  </a:extLst>
                </p14:cNvPr>
                <p14:cNvContentPartPr/>
                <p14:nvPr/>
              </p14:nvContentPartPr>
              <p14:xfrm>
                <a:off x="2722351" y="2059792"/>
                <a:ext cx="129600" cy="258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4177A1A-4BCB-45B9-863F-C89EC1A3EE1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13711" y="2051152"/>
                  <a:ext cx="147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D1E863C-AB8E-4A56-A198-F94F6B32232C}"/>
                    </a:ext>
                  </a:extLst>
                </p14:cNvPr>
                <p14:cNvContentPartPr/>
                <p14:nvPr/>
              </p14:nvContentPartPr>
              <p14:xfrm>
                <a:off x="2798311" y="2077432"/>
                <a:ext cx="156240" cy="257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D1E863C-AB8E-4A56-A198-F94F6B32232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89671" y="2068432"/>
                  <a:ext cx="173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355E89-1EA6-431C-B8AE-061D02128A82}"/>
                    </a:ext>
                  </a:extLst>
                </p14:cNvPr>
                <p14:cNvContentPartPr/>
                <p14:nvPr/>
              </p14:nvContentPartPr>
              <p14:xfrm>
                <a:off x="2941591" y="2221792"/>
                <a:ext cx="64080" cy="10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355E89-1EA6-431C-B8AE-061D02128A8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32591" y="2212792"/>
                  <a:ext cx="81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F4BC348-927B-4A00-A568-3345ACAFDF06}"/>
                    </a:ext>
                  </a:extLst>
                </p14:cNvPr>
                <p14:cNvContentPartPr/>
                <p14:nvPr/>
              </p14:nvContentPartPr>
              <p14:xfrm>
                <a:off x="3044911" y="2071672"/>
                <a:ext cx="136800" cy="208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F4BC348-927B-4A00-A568-3345ACAFDF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36271" y="2063032"/>
                  <a:ext cx="154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54D443B-6A82-4ED9-AB05-D87B6322433C}"/>
                    </a:ext>
                  </a:extLst>
                </p14:cNvPr>
                <p14:cNvContentPartPr/>
                <p14:nvPr/>
              </p14:nvContentPartPr>
              <p14:xfrm>
                <a:off x="3158311" y="2193712"/>
                <a:ext cx="61920" cy="6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54D443B-6A82-4ED9-AB05-D87B6322433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49311" y="2185072"/>
                  <a:ext cx="79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B78D86-D910-4080-8005-743520F9B6D3}"/>
                    </a:ext>
                  </a:extLst>
                </p14:cNvPr>
                <p14:cNvContentPartPr/>
                <p14:nvPr/>
              </p14:nvContentPartPr>
              <p14:xfrm>
                <a:off x="3222391" y="2033152"/>
                <a:ext cx="109080" cy="326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B78D86-D910-4080-8005-743520F9B6D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13391" y="2024512"/>
                  <a:ext cx="12672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210E16B-B822-40AA-93E6-3FF9BA6E9EDC}"/>
              </a:ext>
            </a:extLst>
          </p:cNvPr>
          <p:cNvGrpSpPr/>
          <p:nvPr/>
        </p:nvGrpSpPr>
        <p:grpSpPr>
          <a:xfrm>
            <a:off x="3413191" y="1385152"/>
            <a:ext cx="3707280" cy="1078560"/>
            <a:chOff x="3413191" y="1385152"/>
            <a:chExt cx="3707280" cy="10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1E0311-2F4A-42C6-9670-5DD1299FB927}"/>
                    </a:ext>
                  </a:extLst>
                </p14:cNvPr>
                <p14:cNvContentPartPr/>
                <p14:nvPr/>
              </p14:nvContentPartPr>
              <p14:xfrm>
                <a:off x="3413191" y="1509352"/>
                <a:ext cx="147960" cy="182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1E0311-2F4A-42C6-9670-5DD1299FB92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04551" y="1500352"/>
                  <a:ext cx="165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203665-ECCE-4DD5-BDFC-9629908D9A2C}"/>
                    </a:ext>
                  </a:extLst>
                </p14:cNvPr>
                <p14:cNvContentPartPr/>
                <p14:nvPr/>
              </p14:nvContentPartPr>
              <p14:xfrm>
                <a:off x="3601471" y="1385152"/>
                <a:ext cx="126720" cy="39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203665-ECCE-4DD5-BDFC-9629908D9A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92831" y="1376152"/>
                  <a:ext cx="144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669F66-3765-41B9-92F1-2FBCEE80F668}"/>
                    </a:ext>
                  </a:extLst>
                </p14:cNvPr>
                <p14:cNvContentPartPr/>
                <p14:nvPr/>
              </p14:nvContentPartPr>
              <p14:xfrm>
                <a:off x="3646471" y="1394512"/>
                <a:ext cx="56160" cy="106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669F66-3765-41B9-92F1-2FBCEE80F6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37831" y="1385872"/>
                  <a:ext cx="73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29C859-5161-4EE7-A1E0-F222A9E277E8}"/>
                    </a:ext>
                  </a:extLst>
                </p14:cNvPr>
                <p14:cNvContentPartPr/>
                <p14:nvPr/>
              </p14:nvContentPartPr>
              <p14:xfrm>
                <a:off x="3706591" y="1418992"/>
                <a:ext cx="189720" cy="326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29C859-5161-4EE7-A1E0-F222A9E277E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97591" y="1410352"/>
                  <a:ext cx="2073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596F14-0D7D-445E-8049-E55037FFB1CB}"/>
                    </a:ext>
                  </a:extLst>
                </p14:cNvPr>
                <p14:cNvContentPartPr/>
                <p14:nvPr/>
              </p14:nvContentPartPr>
              <p14:xfrm>
                <a:off x="3930871" y="1541752"/>
                <a:ext cx="147240" cy="4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596F14-0D7D-445E-8049-E55037FFB1C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22231" y="1533112"/>
                  <a:ext cx="164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ABFB9D-9222-4CCD-9AB6-367965C5A5FC}"/>
                    </a:ext>
                  </a:extLst>
                </p14:cNvPr>
                <p14:cNvContentPartPr/>
                <p14:nvPr/>
              </p14:nvContentPartPr>
              <p14:xfrm>
                <a:off x="3987391" y="1493152"/>
                <a:ext cx="61560" cy="152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ABFB9D-9222-4CCD-9AB6-367965C5A5F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78751" y="1484512"/>
                  <a:ext cx="7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EEE9D2-DF51-46F6-A51E-F85151B47C3F}"/>
                    </a:ext>
                  </a:extLst>
                </p14:cNvPr>
                <p14:cNvContentPartPr/>
                <p14:nvPr/>
              </p14:nvContentPartPr>
              <p14:xfrm>
                <a:off x="4146871" y="1434472"/>
                <a:ext cx="172440" cy="28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EEE9D2-DF51-46F6-A51E-F85151B47C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37871" y="1425472"/>
                  <a:ext cx="1900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5281686-884A-4E8B-BB1B-EF2AD67DFD41}"/>
                    </a:ext>
                  </a:extLst>
                </p14:cNvPr>
                <p14:cNvContentPartPr/>
                <p14:nvPr/>
              </p14:nvContentPartPr>
              <p14:xfrm>
                <a:off x="4307071" y="1550392"/>
                <a:ext cx="65880" cy="10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5281686-884A-4E8B-BB1B-EF2AD67DFD4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98071" y="1541392"/>
                  <a:ext cx="83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D20F1DB-B932-471D-A9D5-1145976CBE7E}"/>
                    </a:ext>
                  </a:extLst>
                </p14:cNvPr>
                <p14:cNvContentPartPr/>
                <p14:nvPr/>
              </p14:nvContentPartPr>
              <p14:xfrm>
                <a:off x="3523711" y="2113432"/>
                <a:ext cx="214200" cy="29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D20F1DB-B932-471D-A9D5-1145976CBE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15071" y="2104792"/>
                  <a:ext cx="231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7E3929C-C062-4209-A835-4F85183C7208}"/>
                    </a:ext>
                  </a:extLst>
                </p14:cNvPr>
                <p14:cNvContentPartPr/>
                <p14:nvPr/>
              </p14:nvContentPartPr>
              <p14:xfrm>
                <a:off x="3521911" y="2169952"/>
                <a:ext cx="229680" cy="30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7E3929C-C062-4209-A835-4F85183C720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12911" y="2160952"/>
                  <a:ext cx="247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17319B-39C1-4163-AA99-9CD1255734A0}"/>
                    </a:ext>
                  </a:extLst>
                </p14:cNvPr>
                <p14:cNvContentPartPr/>
                <p14:nvPr/>
              </p14:nvContentPartPr>
              <p14:xfrm>
                <a:off x="4042831" y="2017672"/>
                <a:ext cx="252720" cy="20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17319B-39C1-4163-AA99-9CD1255734A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33831" y="2008672"/>
                  <a:ext cx="270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B3EABD-B489-40F9-B88A-378267CE2F0E}"/>
                    </a:ext>
                  </a:extLst>
                </p14:cNvPr>
                <p14:cNvContentPartPr/>
                <p14:nvPr/>
              </p14:nvContentPartPr>
              <p14:xfrm>
                <a:off x="3913591" y="2327992"/>
                <a:ext cx="94320" cy="13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B3EABD-B489-40F9-B88A-378267CE2F0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04591" y="2318992"/>
                  <a:ext cx="111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4635C80-911B-4605-9CD2-0DB4F3020D39}"/>
                    </a:ext>
                  </a:extLst>
                </p14:cNvPr>
                <p14:cNvContentPartPr/>
                <p14:nvPr/>
              </p14:nvContentPartPr>
              <p14:xfrm>
                <a:off x="4004311" y="2270752"/>
                <a:ext cx="25200" cy="18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4635C80-911B-4605-9CD2-0DB4F3020D3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95671" y="2261752"/>
                  <a:ext cx="42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A94F80-4773-4A47-BE1F-E244A812440F}"/>
                    </a:ext>
                  </a:extLst>
                </p14:cNvPr>
                <p14:cNvContentPartPr/>
                <p14:nvPr/>
              </p14:nvContentPartPr>
              <p14:xfrm>
                <a:off x="4028431" y="2320432"/>
                <a:ext cx="105120" cy="64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A94F80-4773-4A47-BE1F-E244A812440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19791" y="2311432"/>
                  <a:ext cx="122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1BFDB1A-7381-449D-BE5F-80226FCA955E}"/>
                    </a:ext>
                  </a:extLst>
                </p14:cNvPr>
                <p14:cNvContentPartPr/>
                <p14:nvPr/>
              </p14:nvContentPartPr>
              <p14:xfrm>
                <a:off x="4154791" y="2286592"/>
                <a:ext cx="59040" cy="134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1BFDB1A-7381-449D-BE5F-80226FCA955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46151" y="2277952"/>
                  <a:ext cx="76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6F74126-1AA6-435D-B91D-F1FFD5707CD2}"/>
                    </a:ext>
                  </a:extLst>
                </p14:cNvPr>
                <p14:cNvContentPartPr/>
                <p14:nvPr/>
              </p14:nvContentPartPr>
              <p14:xfrm>
                <a:off x="4140031" y="1802752"/>
                <a:ext cx="193320" cy="17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6F74126-1AA6-435D-B91D-F1FFD5707CD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31031" y="1793752"/>
                  <a:ext cx="210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E3C886-3A8A-446C-841C-C72A5FF320E8}"/>
                    </a:ext>
                  </a:extLst>
                </p14:cNvPr>
                <p14:cNvContentPartPr/>
                <p14:nvPr/>
              </p14:nvContentPartPr>
              <p14:xfrm>
                <a:off x="4396351" y="1916872"/>
                <a:ext cx="183240" cy="263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E3C886-3A8A-446C-841C-C72A5FF320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87711" y="1907872"/>
                  <a:ext cx="200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9D6536-111C-4251-806D-FDC920700A03}"/>
                    </a:ext>
                  </a:extLst>
                </p14:cNvPr>
                <p14:cNvContentPartPr/>
                <p14:nvPr/>
              </p14:nvContentPartPr>
              <p14:xfrm>
                <a:off x="4610191" y="1889872"/>
                <a:ext cx="127440" cy="31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9D6536-111C-4251-806D-FDC920700A0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601551" y="1881232"/>
                  <a:ext cx="145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F5BA827-C6DA-4767-BF19-8A604F1DC7E9}"/>
                    </a:ext>
                  </a:extLst>
                </p14:cNvPr>
                <p14:cNvContentPartPr/>
                <p14:nvPr/>
              </p14:nvContentPartPr>
              <p14:xfrm>
                <a:off x="4700551" y="1989232"/>
                <a:ext cx="164880" cy="24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F5BA827-C6DA-4767-BF19-8A604F1DC7E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91911" y="1980232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1B8353-F474-46C3-B632-D0EBF813548F}"/>
                    </a:ext>
                  </a:extLst>
                </p14:cNvPr>
                <p14:cNvContentPartPr/>
                <p14:nvPr/>
              </p14:nvContentPartPr>
              <p14:xfrm>
                <a:off x="4856431" y="2042152"/>
                <a:ext cx="46440" cy="128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1B8353-F474-46C3-B632-D0EBF813548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47431" y="2033512"/>
                  <a:ext cx="64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3306FCF-4B11-434D-9662-509FCE32F5A3}"/>
                    </a:ext>
                  </a:extLst>
                </p14:cNvPr>
                <p14:cNvContentPartPr/>
                <p14:nvPr/>
              </p14:nvContentPartPr>
              <p14:xfrm>
                <a:off x="4926271" y="1968352"/>
                <a:ext cx="4320" cy="19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3306FCF-4B11-434D-9662-509FCE32F5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17271" y="1959352"/>
                  <a:ext cx="21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E91E489-56CF-4FCD-A0AD-E2CC24604796}"/>
                    </a:ext>
                  </a:extLst>
                </p14:cNvPr>
                <p14:cNvContentPartPr/>
                <p14:nvPr/>
              </p14:nvContentPartPr>
              <p14:xfrm>
                <a:off x="5013031" y="2045752"/>
                <a:ext cx="134640" cy="24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E91E489-56CF-4FCD-A0AD-E2CC2460479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04031" y="2036752"/>
                  <a:ext cx="152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E2EE37-5D1B-4391-BFB5-D9705BC31C73}"/>
                    </a:ext>
                  </a:extLst>
                </p14:cNvPr>
                <p14:cNvContentPartPr/>
                <p14:nvPr/>
              </p14:nvContentPartPr>
              <p14:xfrm>
                <a:off x="5110231" y="1924432"/>
                <a:ext cx="206280" cy="289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E2EE37-5D1B-4391-BFB5-D9705BC31C7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01591" y="1915432"/>
                  <a:ext cx="223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CDCC65-CC6C-44E8-86FB-8BB4D1A93369}"/>
                    </a:ext>
                  </a:extLst>
                </p14:cNvPr>
                <p14:cNvContentPartPr/>
                <p14:nvPr/>
              </p14:nvContentPartPr>
              <p14:xfrm>
                <a:off x="5304271" y="1913632"/>
                <a:ext cx="120240" cy="231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CDCC65-CC6C-44E8-86FB-8BB4D1A933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295631" y="1904632"/>
                  <a:ext cx="137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2DA581-F307-4E8D-A3D0-5B0CCBE7FA1F}"/>
                    </a:ext>
                  </a:extLst>
                </p14:cNvPr>
                <p14:cNvContentPartPr/>
                <p14:nvPr/>
              </p14:nvContentPartPr>
              <p14:xfrm>
                <a:off x="5394631" y="1982752"/>
                <a:ext cx="108720" cy="109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2DA581-F307-4E8D-A3D0-5B0CCBE7FA1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85631" y="1973752"/>
                  <a:ext cx="126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BE7E83E-E089-40B1-A182-539A11CCA4FF}"/>
                    </a:ext>
                  </a:extLst>
                </p14:cNvPr>
                <p14:cNvContentPartPr/>
                <p14:nvPr/>
              </p14:nvContentPartPr>
              <p14:xfrm>
                <a:off x="5503351" y="2047552"/>
                <a:ext cx="40680" cy="88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BE7E83E-E089-40B1-A182-539A11CCA4F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94711" y="2038552"/>
                  <a:ext cx="58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3A684DF-A6DB-4084-8EC4-E58A756EDFB3}"/>
                    </a:ext>
                  </a:extLst>
                </p14:cNvPr>
                <p14:cNvContentPartPr/>
                <p14:nvPr/>
              </p14:nvContentPartPr>
              <p14:xfrm>
                <a:off x="5574991" y="2013352"/>
                <a:ext cx="4320" cy="15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3A684DF-A6DB-4084-8EC4-E58A756EDFB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66351" y="2004712"/>
                  <a:ext cx="21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2A7A001-A234-4D0C-9B21-5B03BB098724}"/>
                    </a:ext>
                  </a:extLst>
                </p14:cNvPr>
                <p14:cNvContentPartPr/>
                <p14:nvPr/>
              </p14:nvContentPartPr>
              <p14:xfrm>
                <a:off x="5574991" y="1908592"/>
                <a:ext cx="102240" cy="241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2A7A001-A234-4D0C-9B21-5B03BB09872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66351" y="1899952"/>
                  <a:ext cx="119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EEB5E42-25CA-4211-A903-46B0826DAF51}"/>
                    </a:ext>
                  </a:extLst>
                </p14:cNvPr>
                <p14:cNvContentPartPr/>
                <p14:nvPr/>
              </p14:nvContentPartPr>
              <p14:xfrm>
                <a:off x="5657791" y="1857472"/>
                <a:ext cx="138240" cy="325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EEB5E42-25CA-4211-A903-46B0826DAF5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48791" y="1848832"/>
                  <a:ext cx="1558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8DDB3C2-D634-4A2C-9C2D-2FE191201D7F}"/>
                    </a:ext>
                  </a:extLst>
                </p14:cNvPr>
                <p14:cNvContentPartPr/>
                <p14:nvPr/>
              </p14:nvContentPartPr>
              <p14:xfrm>
                <a:off x="5849671" y="1971232"/>
                <a:ext cx="199800" cy="38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8DDB3C2-D634-4A2C-9C2D-2FE191201D7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41031" y="1962232"/>
                  <a:ext cx="2174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206217-6E26-41EF-B045-74D434B2CD7D}"/>
                    </a:ext>
                  </a:extLst>
                </p14:cNvPr>
                <p14:cNvContentPartPr/>
                <p14:nvPr/>
              </p14:nvContentPartPr>
              <p14:xfrm>
                <a:off x="5907271" y="1899232"/>
                <a:ext cx="84240" cy="184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206217-6E26-41EF-B045-74D434B2CD7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898271" y="1890232"/>
                  <a:ext cx="101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55CA08B-F2E2-44E1-8552-C5C2A56DF064}"/>
                    </a:ext>
                  </a:extLst>
                </p14:cNvPr>
                <p14:cNvContentPartPr/>
                <p14:nvPr/>
              </p14:nvContentPartPr>
              <p14:xfrm>
                <a:off x="6241351" y="1823272"/>
                <a:ext cx="41040" cy="137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55CA08B-F2E2-44E1-8552-C5C2A56DF06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32351" y="1814632"/>
                  <a:ext cx="58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5B9A927-C5F6-4246-AE17-E26A39FCD14F}"/>
                    </a:ext>
                  </a:extLst>
                </p14:cNvPr>
                <p14:cNvContentPartPr/>
                <p14:nvPr/>
              </p14:nvContentPartPr>
              <p14:xfrm>
                <a:off x="6150991" y="1903192"/>
                <a:ext cx="127800" cy="97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5B9A927-C5F6-4246-AE17-E26A39FCD1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42351" y="1894552"/>
                  <a:ext cx="145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620659-8BC9-4F58-8F08-FC2E82355438}"/>
                    </a:ext>
                  </a:extLst>
                </p14:cNvPr>
                <p14:cNvContentPartPr/>
                <p14:nvPr/>
              </p14:nvContentPartPr>
              <p14:xfrm>
                <a:off x="6044791" y="2017672"/>
                <a:ext cx="307440" cy="27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620659-8BC9-4F58-8F08-FC2E8235543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35791" y="2008672"/>
                  <a:ext cx="325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8A8B786-806E-4A41-943A-9B2363A260C8}"/>
                    </a:ext>
                  </a:extLst>
                </p14:cNvPr>
                <p14:cNvContentPartPr/>
                <p14:nvPr/>
              </p14:nvContentPartPr>
              <p14:xfrm>
                <a:off x="6121471" y="2083192"/>
                <a:ext cx="122400" cy="133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8A8B786-806E-4A41-943A-9B2363A260C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12831" y="2074192"/>
                  <a:ext cx="140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01054C1-9042-4E00-AE5D-39E6F72404F4}"/>
                    </a:ext>
                  </a:extLst>
                </p14:cNvPr>
                <p14:cNvContentPartPr/>
                <p14:nvPr/>
              </p14:nvContentPartPr>
              <p14:xfrm>
                <a:off x="6486871" y="1786912"/>
                <a:ext cx="100800" cy="286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01054C1-9042-4E00-AE5D-39E6F72404F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78231" y="1777912"/>
                  <a:ext cx="118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ED2AF47-6ED0-47BA-877F-7F66E8797392}"/>
                    </a:ext>
                  </a:extLst>
                </p14:cNvPr>
                <p14:cNvContentPartPr/>
                <p14:nvPr/>
              </p14:nvContentPartPr>
              <p14:xfrm>
                <a:off x="6504511" y="1812112"/>
                <a:ext cx="121680" cy="252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ED2AF47-6ED0-47BA-877F-7F66E879739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95511" y="1803472"/>
                  <a:ext cx="139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2A221C-E28D-4DB8-A23E-17CC6238B4ED}"/>
                    </a:ext>
                  </a:extLst>
                </p14:cNvPr>
                <p14:cNvContentPartPr/>
                <p14:nvPr/>
              </p14:nvContentPartPr>
              <p14:xfrm>
                <a:off x="6663271" y="1838032"/>
                <a:ext cx="142200" cy="195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2A221C-E28D-4DB8-A23E-17CC6238B4E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54631" y="1829392"/>
                  <a:ext cx="159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846030A-FD27-4BA2-AB94-589AD1A023F6}"/>
                    </a:ext>
                  </a:extLst>
                </p14:cNvPr>
                <p14:cNvContentPartPr/>
                <p14:nvPr/>
              </p14:nvContentPartPr>
              <p14:xfrm>
                <a:off x="6803311" y="1827232"/>
                <a:ext cx="83880" cy="212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846030A-FD27-4BA2-AB94-589AD1A023F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94311" y="1818592"/>
                  <a:ext cx="101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7428E7B-C759-423B-AB86-B702A65E1485}"/>
                    </a:ext>
                  </a:extLst>
                </p14:cNvPr>
                <p14:cNvContentPartPr/>
                <p14:nvPr/>
              </p14:nvContentPartPr>
              <p14:xfrm>
                <a:off x="6857311" y="1813912"/>
                <a:ext cx="97560" cy="189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7428E7B-C759-423B-AB86-B702A65E148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48311" y="1805272"/>
                  <a:ext cx="115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8456CDF-1D69-43BC-8F6E-48E0B7BF0AB6}"/>
                    </a:ext>
                  </a:extLst>
                </p14:cNvPr>
                <p14:cNvContentPartPr/>
                <p14:nvPr/>
              </p14:nvContentPartPr>
              <p14:xfrm>
                <a:off x="7003471" y="1718512"/>
                <a:ext cx="117000" cy="12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8456CDF-1D69-43BC-8F6E-48E0B7BF0AB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94471" y="1709872"/>
                  <a:ext cx="1346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8F86B42-EE64-4910-B020-FEEAAC0A1F53}"/>
              </a:ext>
            </a:extLst>
          </p:cNvPr>
          <p:cNvGrpSpPr/>
          <p:nvPr/>
        </p:nvGrpSpPr>
        <p:grpSpPr>
          <a:xfrm>
            <a:off x="850711" y="2678272"/>
            <a:ext cx="1577160" cy="392760"/>
            <a:chOff x="850711" y="2678272"/>
            <a:chExt cx="157716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C8EF834-360A-4321-9192-C5FF81E80B51}"/>
                    </a:ext>
                  </a:extLst>
                </p14:cNvPr>
                <p14:cNvContentPartPr/>
                <p14:nvPr/>
              </p14:nvContentPartPr>
              <p14:xfrm>
                <a:off x="889591" y="2678272"/>
                <a:ext cx="192960" cy="100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C8EF834-360A-4321-9192-C5FF81E80B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0591" y="2669632"/>
                  <a:ext cx="210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E10D6D-54D1-44B3-8EF1-2688C5F5DA22}"/>
                    </a:ext>
                  </a:extLst>
                </p14:cNvPr>
                <p14:cNvContentPartPr/>
                <p14:nvPr/>
              </p14:nvContentPartPr>
              <p14:xfrm>
                <a:off x="850711" y="2704552"/>
                <a:ext cx="232560" cy="366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E10D6D-54D1-44B3-8EF1-2688C5F5DA2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2071" y="2695912"/>
                  <a:ext cx="250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D7693B1-601B-41D6-B2E5-7B750DD7FE91}"/>
                    </a:ext>
                  </a:extLst>
                </p14:cNvPr>
                <p14:cNvContentPartPr/>
                <p14:nvPr/>
              </p14:nvContentPartPr>
              <p14:xfrm>
                <a:off x="1221511" y="2815792"/>
                <a:ext cx="267120" cy="124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D7693B1-601B-41D6-B2E5-7B750DD7FE9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12871" y="2807152"/>
                  <a:ext cx="284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C315F7-2210-452B-B1A2-A1509DEAD2F1}"/>
                    </a:ext>
                  </a:extLst>
                </p14:cNvPr>
                <p14:cNvContentPartPr/>
                <p14:nvPr/>
              </p14:nvContentPartPr>
              <p14:xfrm>
                <a:off x="1665391" y="2826952"/>
                <a:ext cx="3168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C315F7-2210-452B-B1A2-A1509DEAD2F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56751" y="2818312"/>
                  <a:ext cx="334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EC82525-6138-49E2-8141-97FAB0542675}"/>
                    </a:ext>
                  </a:extLst>
                </p14:cNvPr>
                <p14:cNvContentPartPr/>
                <p14:nvPr/>
              </p14:nvContentPartPr>
              <p14:xfrm>
                <a:off x="1992991" y="2830912"/>
                <a:ext cx="80640" cy="111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EC82525-6138-49E2-8141-97FAB054267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983991" y="2821912"/>
                  <a:ext cx="98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206AB0E-D6DA-4D7D-B5FD-40F5FBD343FF}"/>
                    </a:ext>
                  </a:extLst>
                </p14:cNvPr>
                <p14:cNvContentPartPr/>
                <p14:nvPr/>
              </p14:nvContentPartPr>
              <p14:xfrm>
                <a:off x="1970311" y="2843872"/>
                <a:ext cx="88920" cy="99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206AB0E-D6DA-4D7D-B5FD-40F5FBD343F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61671" y="2834872"/>
                  <a:ext cx="106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A234A64-78A6-45BE-A835-B8A0A4EFA714}"/>
                    </a:ext>
                  </a:extLst>
                </p14:cNvPr>
                <p14:cNvContentPartPr/>
                <p14:nvPr/>
              </p14:nvContentPartPr>
              <p14:xfrm>
                <a:off x="2089471" y="2763952"/>
                <a:ext cx="79200" cy="163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234A64-78A6-45BE-A835-B8A0A4EFA71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080831" y="2754952"/>
                  <a:ext cx="96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AE2D75A-0AEA-434A-ACFD-17BC15ACC5C8}"/>
                    </a:ext>
                  </a:extLst>
                </p14:cNvPr>
                <p14:cNvContentPartPr/>
                <p14:nvPr/>
              </p14:nvContentPartPr>
              <p14:xfrm>
                <a:off x="2184871" y="2731912"/>
                <a:ext cx="243000" cy="18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AE2D75A-0AEA-434A-ACFD-17BC15ACC5C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75871" y="2722912"/>
                  <a:ext cx="26064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819572B-2F18-4915-ADA0-C6DDE84F07FA}"/>
              </a:ext>
            </a:extLst>
          </p:cNvPr>
          <p:cNvGrpSpPr/>
          <p:nvPr/>
        </p:nvGrpSpPr>
        <p:grpSpPr>
          <a:xfrm>
            <a:off x="2612551" y="2689072"/>
            <a:ext cx="342360" cy="205920"/>
            <a:chOff x="2612551" y="2689072"/>
            <a:chExt cx="34236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98E13C6-3199-4697-821D-F8150D87307A}"/>
                    </a:ext>
                  </a:extLst>
                </p14:cNvPr>
                <p14:cNvContentPartPr/>
                <p14:nvPr/>
              </p14:nvContentPartPr>
              <p14:xfrm>
                <a:off x="2612551" y="2698072"/>
                <a:ext cx="342360" cy="196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98E13C6-3199-4697-821D-F8150D87307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603911" y="2689072"/>
                  <a:ext cx="360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83CCC2-8410-4E6D-B0FB-8BC3E72BB17B}"/>
                    </a:ext>
                  </a:extLst>
                </p14:cNvPr>
                <p14:cNvContentPartPr/>
                <p14:nvPr/>
              </p14:nvContentPartPr>
              <p14:xfrm>
                <a:off x="2675911" y="2689072"/>
                <a:ext cx="225720" cy="79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83CCC2-8410-4E6D-B0FB-8BC3E72BB17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66911" y="2680072"/>
                  <a:ext cx="24336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4794E45-8459-4773-9F7C-EFBD2785A276}"/>
                  </a:ext>
                </a:extLst>
              </p14:cNvPr>
              <p14:cNvContentPartPr/>
              <p14:nvPr/>
            </p14:nvContentPartPr>
            <p14:xfrm>
              <a:off x="4621711" y="2559832"/>
              <a:ext cx="167040" cy="205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4794E45-8459-4773-9F7C-EFBD2785A27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613071" y="2550832"/>
                <a:ext cx="184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D8C1719-2B24-41E5-8462-EAC2C300059B}"/>
                  </a:ext>
                </a:extLst>
              </p14:cNvPr>
              <p14:cNvContentPartPr/>
              <p14:nvPr/>
            </p14:nvContentPartPr>
            <p14:xfrm>
              <a:off x="4717111" y="2537512"/>
              <a:ext cx="676800" cy="206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D8C1719-2B24-41E5-8462-EAC2C300059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708471" y="2528512"/>
                <a:ext cx="694440" cy="22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2081F31-9665-4249-8555-9FCDC0164F97}"/>
              </a:ext>
            </a:extLst>
          </p:cNvPr>
          <p:cNvGrpSpPr/>
          <p:nvPr/>
        </p:nvGrpSpPr>
        <p:grpSpPr>
          <a:xfrm>
            <a:off x="2093431" y="3085072"/>
            <a:ext cx="839160" cy="275760"/>
            <a:chOff x="2093431" y="3085072"/>
            <a:chExt cx="83916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CC2EAFC-3D73-46DC-BF51-A5A6540D33CE}"/>
                    </a:ext>
                  </a:extLst>
                </p14:cNvPr>
                <p14:cNvContentPartPr/>
                <p14:nvPr/>
              </p14:nvContentPartPr>
              <p14:xfrm>
                <a:off x="2093431" y="3197752"/>
                <a:ext cx="229320" cy="163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CC2EAFC-3D73-46DC-BF51-A5A6540D33C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084791" y="3188752"/>
                  <a:ext cx="246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27232A4-FA11-40CE-9570-1E7E81A5FD10}"/>
                    </a:ext>
                  </a:extLst>
                </p14:cNvPr>
                <p14:cNvContentPartPr/>
                <p14:nvPr/>
              </p14:nvContentPartPr>
              <p14:xfrm>
                <a:off x="2350111" y="3189472"/>
                <a:ext cx="39240" cy="96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27232A4-FA11-40CE-9570-1E7E81A5FD1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41471" y="3180832"/>
                  <a:ext cx="56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8A82D40-60A4-4B65-9FA0-B302416488AE}"/>
                    </a:ext>
                  </a:extLst>
                </p14:cNvPr>
                <p14:cNvContentPartPr/>
                <p14:nvPr/>
              </p14:nvContentPartPr>
              <p14:xfrm>
                <a:off x="2403751" y="3108112"/>
                <a:ext cx="10080" cy="21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8A82D40-60A4-4B65-9FA0-B302416488A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394751" y="3099112"/>
                  <a:ext cx="27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6910CF8-D895-431A-9F2F-736FD33A53D3}"/>
                    </a:ext>
                  </a:extLst>
                </p14:cNvPr>
                <p14:cNvContentPartPr/>
                <p14:nvPr/>
              </p14:nvContentPartPr>
              <p14:xfrm>
                <a:off x="2393311" y="3170392"/>
                <a:ext cx="132840" cy="107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6910CF8-D895-431A-9F2F-736FD33A53D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84311" y="3161752"/>
                  <a:ext cx="150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E8135FA-F0E4-4A81-9489-F4AAF889C9E8}"/>
                    </a:ext>
                  </a:extLst>
                </p14:cNvPr>
                <p14:cNvContentPartPr/>
                <p14:nvPr/>
              </p14:nvContentPartPr>
              <p14:xfrm>
                <a:off x="2539471" y="3146992"/>
                <a:ext cx="135720" cy="111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E8135FA-F0E4-4A81-9489-F4AAF889C9E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30831" y="3138352"/>
                  <a:ext cx="153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BF3EF62-F482-417A-B85D-923DDD570F51}"/>
                    </a:ext>
                  </a:extLst>
                </p14:cNvPr>
                <p14:cNvContentPartPr/>
                <p14:nvPr/>
              </p14:nvContentPartPr>
              <p14:xfrm>
                <a:off x="2695351" y="3147712"/>
                <a:ext cx="25560" cy="101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BF3EF62-F482-417A-B85D-923DDD570F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86351" y="3139072"/>
                  <a:ext cx="43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8EB6066-6AAE-4199-BE5C-A7859EAECAFD}"/>
                    </a:ext>
                  </a:extLst>
                </p14:cNvPr>
                <p14:cNvContentPartPr/>
                <p14:nvPr/>
              </p14:nvContentPartPr>
              <p14:xfrm>
                <a:off x="2730271" y="3085072"/>
                <a:ext cx="9360" cy="20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8EB6066-6AAE-4199-BE5C-A7859EAECAF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21271" y="3076432"/>
                  <a:ext cx="27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D760CEB-34AA-4220-8D14-2281DC2566F4}"/>
                    </a:ext>
                  </a:extLst>
                </p14:cNvPr>
                <p14:cNvContentPartPr/>
                <p14:nvPr/>
              </p14:nvContentPartPr>
              <p14:xfrm>
                <a:off x="2715151" y="3116392"/>
                <a:ext cx="217440" cy="221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D760CEB-34AA-4220-8D14-2281DC2566F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706511" y="3107392"/>
                  <a:ext cx="2350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214492B-869B-427C-9837-ACDB020441BB}"/>
              </a:ext>
            </a:extLst>
          </p:cNvPr>
          <p:cNvGrpSpPr/>
          <p:nvPr/>
        </p:nvGrpSpPr>
        <p:grpSpPr>
          <a:xfrm>
            <a:off x="3216631" y="2627152"/>
            <a:ext cx="1233000" cy="746280"/>
            <a:chOff x="3216631" y="2627152"/>
            <a:chExt cx="1233000" cy="74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29C229E-C51B-4F1F-BD1A-D4F00C2042A0}"/>
                    </a:ext>
                  </a:extLst>
                </p14:cNvPr>
                <p14:cNvContentPartPr/>
                <p14:nvPr/>
              </p14:nvContentPartPr>
              <p14:xfrm>
                <a:off x="3216631" y="2655952"/>
                <a:ext cx="144000" cy="184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29C229E-C51B-4F1F-BD1A-D4F00C2042A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07991" y="2646952"/>
                  <a:ext cx="161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8FDD530-E98A-4238-B7CB-FCC17B075DBE}"/>
                    </a:ext>
                  </a:extLst>
                </p14:cNvPr>
                <p14:cNvContentPartPr/>
                <p14:nvPr/>
              </p14:nvContentPartPr>
              <p14:xfrm>
                <a:off x="3332551" y="2636512"/>
                <a:ext cx="134280" cy="275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8FDD530-E98A-4238-B7CB-FCC17B075DB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23551" y="2627512"/>
                  <a:ext cx="1519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238B695-38D2-469F-A93B-F2EA1296C1E4}"/>
                    </a:ext>
                  </a:extLst>
                </p14:cNvPr>
                <p14:cNvContentPartPr/>
                <p14:nvPr/>
              </p14:nvContentPartPr>
              <p14:xfrm>
                <a:off x="3462151" y="2651632"/>
                <a:ext cx="106920" cy="154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238B695-38D2-469F-A93B-F2EA1296C1E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453151" y="2642632"/>
                  <a:ext cx="124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382D6C4-313A-4BBD-8BC2-D63D059A9F38}"/>
                    </a:ext>
                  </a:extLst>
                </p14:cNvPr>
                <p14:cNvContentPartPr/>
                <p14:nvPr/>
              </p14:nvContentPartPr>
              <p14:xfrm>
                <a:off x="3580231" y="2654512"/>
                <a:ext cx="9720" cy="17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382D6C4-313A-4BBD-8BC2-D63D059A9F3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71231" y="2645512"/>
                  <a:ext cx="27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EFD9884-E5E2-402F-9AD7-5D4D4AD91301}"/>
                    </a:ext>
                  </a:extLst>
                </p14:cNvPr>
                <p14:cNvContentPartPr/>
                <p14:nvPr/>
              </p14:nvContentPartPr>
              <p14:xfrm>
                <a:off x="3576991" y="2712112"/>
                <a:ext cx="136440" cy="103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EFD9884-E5E2-402F-9AD7-5D4D4AD9130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568351" y="2703472"/>
                  <a:ext cx="154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F587EF3-9B8F-4F03-9DAB-AC956A73D128}"/>
                    </a:ext>
                  </a:extLst>
                </p14:cNvPr>
                <p14:cNvContentPartPr/>
                <p14:nvPr/>
              </p14:nvContentPartPr>
              <p14:xfrm>
                <a:off x="3741151" y="2707792"/>
                <a:ext cx="41760" cy="92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F587EF3-9B8F-4F03-9DAB-AC956A73D12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32511" y="2698792"/>
                  <a:ext cx="59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B529ED8-ADFE-48FF-97F7-2C28E5099642}"/>
                    </a:ext>
                  </a:extLst>
                </p14:cNvPr>
                <p14:cNvContentPartPr/>
                <p14:nvPr/>
              </p14:nvContentPartPr>
              <p14:xfrm>
                <a:off x="3799471" y="2657752"/>
                <a:ext cx="6840" cy="24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B529ED8-ADFE-48FF-97F7-2C28E509964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90471" y="2648752"/>
                  <a:ext cx="24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A2A7EBB-FE82-406D-8616-81B926BC02E7}"/>
                    </a:ext>
                  </a:extLst>
                </p14:cNvPr>
                <p14:cNvContentPartPr/>
                <p14:nvPr/>
              </p14:nvContentPartPr>
              <p14:xfrm>
                <a:off x="3778951" y="2627152"/>
                <a:ext cx="364680" cy="274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A2A7EBB-FE82-406D-8616-81B926BC02E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770311" y="2618152"/>
                  <a:ext cx="382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EFF4C65-CCD7-428D-8558-1DFEF033637F}"/>
                    </a:ext>
                  </a:extLst>
                </p14:cNvPr>
                <p14:cNvContentPartPr/>
                <p14:nvPr/>
              </p14:nvContentPartPr>
              <p14:xfrm>
                <a:off x="4174591" y="2657392"/>
                <a:ext cx="5400" cy="25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EFF4C65-CCD7-428D-8558-1DFEF033637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65591" y="2648392"/>
                  <a:ext cx="23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0FE4703-77CD-4FE4-BD71-B0E336F6FB6D}"/>
                    </a:ext>
                  </a:extLst>
                </p14:cNvPr>
                <p14:cNvContentPartPr/>
                <p14:nvPr/>
              </p14:nvContentPartPr>
              <p14:xfrm>
                <a:off x="4177111" y="2691592"/>
                <a:ext cx="272520" cy="111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FE4703-77CD-4FE4-BD71-B0E336F6FB6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168111" y="2682592"/>
                  <a:ext cx="290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187672-5619-4471-AF0F-33F6A1684A2A}"/>
                    </a:ext>
                  </a:extLst>
                </p14:cNvPr>
                <p14:cNvContentPartPr/>
                <p14:nvPr/>
              </p14:nvContentPartPr>
              <p14:xfrm>
                <a:off x="3504631" y="3057352"/>
                <a:ext cx="67320" cy="146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187672-5619-4471-AF0F-33F6A1684A2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495991" y="3048712"/>
                  <a:ext cx="84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6218DB6-BF6E-4816-AE50-C86953669E8E}"/>
                    </a:ext>
                  </a:extLst>
                </p14:cNvPr>
                <p14:cNvContentPartPr/>
                <p14:nvPr/>
              </p14:nvContentPartPr>
              <p14:xfrm>
                <a:off x="3389431" y="3170392"/>
                <a:ext cx="243720" cy="39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6218DB6-BF6E-4816-AE50-C86953669E8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80431" y="3161392"/>
                  <a:ext cx="261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634FB2-BB8A-499B-9D10-AF3CB71CFC19}"/>
                    </a:ext>
                  </a:extLst>
                </p14:cNvPr>
                <p14:cNvContentPartPr/>
                <p14:nvPr/>
              </p14:nvContentPartPr>
              <p14:xfrm>
                <a:off x="3402031" y="3246712"/>
                <a:ext cx="123480" cy="126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634FB2-BB8A-499B-9D10-AF3CB71CFC1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93391" y="3238072"/>
                  <a:ext cx="141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1419A47-1C2A-4373-A8F5-6DC1F8ED69D1}"/>
                    </a:ext>
                  </a:extLst>
                </p14:cNvPr>
                <p14:cNvContentPartPr/>
                <p14:nvPr/>
              </p14:nvContentPartPr>
              <p14:xfrm>
                <a:off x="3729271" y="3040072"/>
                <a:ext cx="105480" cy="214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1419A47-1C2A-4373-A8F5-6DC1F8ED69D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720271" y="3031072"/>
                  <a:ext cx="123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365F805-9544-4D29-A452-0380335BA554}"/>
                    </a:ext>
                  </a:extLst>
                </p14:cNvPr>
                <p14:cNvContentPartPr/>
                <p14:nvPr/>
              </p14:nvContentPartPr>
              <p14:xfrm>
                <a:off x="3777511" y="3046912"/>
                <a:ext cx="89280" cy="19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365F805-9544-4D29-A452-0380335BA55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68511" y="3038272"/>
                  <a:ext cx="106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F3FAFE3-9C59-47D2-9433-5739B304F4DA}"/>
                    </a:ext>
                  </a:extLst>
                </p14:cNvPr>
                <p14:cNvContentPartPr/>
                <p14:nvPr/>
              </p14:nvContentPartPr>
              <p14:xfrm>
                <a:off x="3943831" y="3032152"/>
                <a:ext cx="120240" cy="153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F3FAFE3-9C59-47D2-9433-5739B304F4D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35191" y="3023152"/>
                  <a:ext cx="137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A4849DA-4A0C-4D04-AE93-A2E8EBC5D1F3}"/>
                    </a:ext>
                  </a:extLst>
                </p14:cNvPr>
                <p14:cNvContentPartPr/>
                <p14:nvPr/>
              </p14:nvContentPartPr>
              <p14:xfrm>
                <a:off x="4093951" y="3019552"/>
                <a:ext cx="77760" cy="180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A4849DA-4A0C-4D04-AE93-A2E8EBC5D1F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84951" y="3010552"/>
                  <a:ext cx="95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A16BC1D-BD6B-4A4A-ABB4-B1425F870A3E}"/>
                    </a:ext>
                  </a:extLst>
                </p14:cNvPr>
                <p14:cNvContentPartPr/>
                <p14:nvPr/>
              </p14:nvContentPartPr>
              <p14:xfrm>
                <a:off x="4144351" y="3027832"/>
                <a:ext cx="64440" cy="172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A16BC1D-BD6B-4A4A-ABB4-B1425F870A3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35711" y="3018832"/>
                  <a:ext cx="82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7842C4B-CB3A-4706-AAE3-DE1F62DE280C}"/>
                    </a:ext>
                  </a:extLst>
                </p14:cNvPr>
                <p14:cNvContentPartPr/>
                <p14:nvPr/>
              </p14:nvContentPartPr>
              <p14:xfrm>
                <a:off x="4055071" y="2939632"/>
                <a:ext cx="126720" cy="80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7842C4B-CB3A-4706-AAE3-DE1F62DE280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046071" y="2930632"/>
                  <a:ext cx="1443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E3ED2A4-E064-4E6C-AADE-8548E8F8D572}"/>
              </a:ext>
            </a:extLst>
          </p:cNvPr>
          <p:cNvGrpSpPr/>
          <p:nvPr/>
        </p:nvGrpSpPr>
        <p:grpSpPr>
          <a:xfrm>
            <a:off x="2332111" y="3563872"/>
            <a:ext cx="321480" cy="216720"/>
            <a:chOff x="2332111" y="3563872"/>
            <a:chExt cx="32148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87005BB-AC4B-4DC9-9855-A5974B0B2F08}"/>
                    </a:ext>
                  </a:extLst>
                </p14:cNvPr>
                <p14:cNvContentPartPr/>
                <p14:nvPr/>
              </p14:nvContentPartPr>
              <p14:xfrm>
                <a:off x="2332111" y="3593752"/>
                <a:ext cx="155520" cy="18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87005BB-AC4B-4DC9-9855-A5974B0B2F0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323471" y="3584752"/>
                  <a:ext cx="173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F9CA934-004C-430C-8094-6F34C30216BA}"/>
                    </a:ext>
                  </a:extLst>
                </p14:cNvPr>
                <p14:cNvContentPartPr/>
                <p14:nvPr/>
              </p14:nvContentPartPr>
              <p14:xfrm>
                <a:off x="2517871" y="3650272"/>
                <a:ext cx="3240" cy="18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F9CA934-004C-430C-8094-6F34C30216B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509231" y="3641632"/>
                  <a:ext cx="20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E6AA001-9DF9-427B-928D-3FB36CA7EF4A}"/>
                    </a:ext>
                  </a:extLst>
                </p14:cNvPr>
                <p14:cNvContentPartPr/>
                <p14:nvPr/>
              </p14:nvContentPartPr>
              <p14:xfrm>
                <a:off x="2538391" y="3563872"/>
                <a:ext cx="115200" cy="211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E6AA001-9DF9-427B-928D-3FB36CA7EF4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529751" y="3555232"/>
                  <a:ext cx="13284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540B889-787A-463C-98F3-5EC72DE42266}"/>
                  </a:ext>
                </a:extLst>
              </p14:cNvPr>
              <p14:cNvContentPartPr/>
              <p14:nvPr/>
            </p14:nvContentPartPr>
            <p14:xfrm>
              <a:off x="2864191" y="3504832"/>
              <a:ext cx="320760" cy="7477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540B889-787A-463C-98F3-5EC72DE42266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855551" y="3496192"/>
                <a:ext cx="338400" cy="76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0C370A5-2A7D-4A01-A7EE-3A6F4A826888}"/>
              </a:ext>
            </a:extLst>
          </p:cNvPr>
          <p:cNvGrpSpPr/>
          <p:nvPr/>
        </p:nvGrpSpPr>
        <p:grpSpPr>
          <a:xfrm>
            <a:off x="1477471" y="4307272"/>
            <a:ext cx="1164600" cy="299880"/>
            <a:chOff x="1477471" y="4307272"/>
            <a:chExt cx="11646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86E3D8D-EF1F-4A75-B8E2-1474A01E619B}"/>
                    </a:ext>
                  </a:extLst>
                </p14:cNvPr>
                <p14:cNvContentPartPr/>
                <p14:nvPr/>
              </p14:nvContentPartPr>
              <p14:xfrm>
                <a:off x="1477471" y="4410232"/>
                <a:ext cx="68400" cy="196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86E3D8D-EF1F-4A75-B8E2-1474A01E619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468831" y="4401592"/>
                  <a:ext cx="86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91E3F89-D8E6-438B-8883-4BE04F369CD6}"/>
                    </a:ext>
                  </a:extLst>
                </p14:cNvPr>
                <p14:cNvContentPartPr/>
                <p14:nvPr/>
              </p14:nvContentPartPr>
              <p14:xfrm>
                <a:off x="1524991" y="4377472"/>
                <a:ext cx="137880" cy="43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91E3F89-D8E6-438B-8883-4BE04F369CD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515991" y="4368832"/>
                  <a:ext cx="155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981B4EF-5E5F-41BB-AEBD-6C7A15AB1D80}"/>
                    </a:ext>
                  </a:extLst>
                </p14:cNvPr>
                <p14:cNvContentPartPr/>
                <p14:nvPr/>
              </p14:nvContentPartPr>
              <p14:xfrm>
                <a:off x="1493671" y="4422112"/>
                <a:ext cx="244800" cy="144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981B4EF-5E5F-41BB-AEBD-6C7A15AB1D8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484671" y="4413112"/>
                  <a:ext cx="262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9E79C42-4550-43ED-81EA-A3A105BDAD41}"/>
                    </a:ext>
                  </a:extLst>
                </p14:cNvPr>
                <p14:cNvContentPartPr/>
                <p14:nvPr/>
              </p14:nvContentPartPr>
              <p14:xfrm>
                <a:off x="1872751" y="4403392"/>
                <a:ext cx="102240" cy="125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9E79C42-4550-43ED-81EA-A3A105BDAD4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863751" y="4394392"/>
                  <a:ext cx="119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4D0E44-E241-4317-B044-AE8695E6B3A6}"/>
                    </a:ext>
                  </a:extLst>
                </p14:cNvPr>
                <p14:cNvContentPartPr/>
                <p14:nvPr/>
              </p14:nvContentPartPr>
              <p14:xfrm>
                <a:off x="2085511" y="4320232"/>
                <a:ext cx="188280" cy="271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4D0E44-E241-4317-B044-AE8695E6B3A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76871" y="4311232"/>
                  <a:ext cx="205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A49D1E4-81E3-410E-93A4-DCBB6768FE6C}"/>
                    </a:ext>
                  </a:extLst>
                </p14:cNvPr>
                <p14:cNvContentPartPr/>
                <p14:nvPr/>
              </p14:nvContentPartPr>
              <p14:xfrm>
                <a:off x="2210791" y="4364512"/>
                <a:ext cx="83520" cy="173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A49D1E4-81E3-410E-93A4-DCBB6768FE6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01791" y="4355872"/>
                  <a:ext cx="101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F34B7B5-0AA4-4846-8B1F-7376D0868847}"/>
                    </a:ext>
                  </a:extLst>
                </p14:cNvPr>
                <p14:cNvContentPartPr/>
                <p14:nvPr/>
              </p14:nvContentPartPr>
              <p14:xfrm>
                <a:off x="2302951" y="4391152"/>
                <a:ext cx="52920" cy="112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F34B7B5-0AA4-4846-8B1F-7376D086884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294311" y="4382152"/>
                  <a:ext cx="70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1EDE0-22FA-458E-B7E0-19C706EE451F}"/>
                    </a:ext>
                  </a:extLst>
                </p14:cNvPr>
                <p14:cNvContentPartPr/>
                <p14:nvPr/>
              </p14:nvContentPartPr>
              <p14:xfrm>
                <a:off x="2282791" y="4399792"/>
                <a:ext cx="99000" cy="128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1EDE0-22FA-458E-B7E0-19C706EE451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274151" y="4391152"/>
                  <a:ext cx="11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05BCADB-ADFF-4B59-B930-4BCEE992A7B3}"/>
                    </a:ext>
                  </a:extLst>
                </p14:cNvPr>
                <p14:cNvContentPartPr/>
                <p14:nvPr/>
              </p14:nvContentPartPr>
              <p14:xfrm>
                <a:off x="2400511" y="4307272"/>
                <a:ext cx="241560" cy="216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05BCADB-ADFF-4B59-B930-4BCEE992A7B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391511" y="4298632"/>
                  <a:ext cx="25920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15BC014-9D38-4DBA-A9DF-BB75C5A7AD8F}"/>
              </a:ext>
            </a:extLst>
          </p:cNvPr>
          <p:cNvGrpSpPr/>
          <p:nvPr/>
        </p:nvGrpSpPr>
        <p:grpSpPr>
          <a:xfrm>
            <a:off x="2861311" y="3428512"/>
            <a:ext cx="4591080" cy="1173240"/>
            <a:chOff x="2861311" y="3428512"/>
            <a:chExt cx="459108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5060E6-6818-4731-A939-02A7552CCE58}"/>
                    </a:ext>
                  </a:extLst>
                </p14:cNvPr>
                <p14:cNvContentPartPr/>
                <p14:nvPr/>
              </p14:nvContentPartPr>
              <p14:xfrm>
                <a:off x="3366751" y="3522472"/>
                <a:ext cx="180360" cy="237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5060E6-6818-4731-A939-02A7552CCE5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357751" y="3513832"/>
                  <a:ext cx="198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A22F852-F96F-4E2C-B80E-CBF83D101ED3}"/>
                    </a:ext>
                  </a:extLst>
                </p14:cNvPr>
                <p14:cNvContentPartPr/>
                <p14:nvPr/>
              </p14:nvContentPartPr>
              <p14:xfrm>
                <a:off x="3544591" y="3595912"/>
                <a:ext cx="52200" cy="121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A22F852-F96F-4E2C-B80E-CBF83D101ED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535951" y="3587272"/>
                  <a:ext cx="69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56227BF-AE65-4ED4-B3F5-A4835003A626}"/>
                    </a:ext>
                  </a:extLst>
                </p14:cNvPr>
                <p14:cNvContentPartPr/>
                <p14:nvPr/>
              </p14:nvContentPartPr>
              <p14:xfrm>
                <a:off x="3616591" y="3524632"/>
                <a:ext cx="8280" cy="22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56227BF-AE65-4ED4-B3F5-A4835003A62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607591" y="3515992"/>
                  <a:ext cx="25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15F0D5D-0F86-4861-87C6-870F46089F4D}"/>
                    </a:ext>
                  </a:extLst>
                </p14:cNvPr>
                <p14:cNvContentPartPr/>
                <p14:nvPr/>
              </p14:nvContentPartPr>
              <p14:xfrm>
                <a:off x="3781831" y="3584392"/>
                <a:ext cx="137160" cy="25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15F0D5D-0F86-4861-87C6-870F46089F4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773191" y="3575752"/>
                  <a:ext cx="154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750505A-175E-48FC-B7AE-29CF24EE7AF0}"/>
                    </a:ext>
                  </a:extLst>
                </p14:cNvPr>
                <p14:cNvContentPartPr/>
                <p14:nvPr/>
              </p14:nvContentPartPr>
              <p14:xfrm>
                <a:off x="3992431" y="3449392"/>
                <a:ext cx="182880" cy="281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750505A-175E-48FC-B7AE-29CF24EE7AF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983791" y="3440752"/>
                  <a:ext cx="2005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68258A9-8E68-4F5E-BE46-D7517FC8CBC9}"/>
                    </a:ext>
                  </a:extLst>
                </p14:cNvPr>
                <p14:cNvContentPartPr/>
                <p14:nvPr/>
              </p14:nvContentPartPr>
              <p14:xfrm>
                <a:off x="4166671" y="3459832"/>
                <a:ext cx="69480" cy="194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68258A9-8E68-4F5E-BE46-D7517FC8CBC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158031" y="3450832"/>
                  <a:ext cx="87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422DD19-FBF3-4F18-8C5A-9D7BD3DF7F2F}"/>
                    </a:ext>
                  </a:extLst>
                </p14:cNvPr>
                <p14:cNvContentPartPr/>
                <p14:nvPr/>
              </p14:nvContentPartPr>
              <p14:xfrm>
                <a:off x="4258831" y="3500872"/>
                <a:ext cx="99360" cy="115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422DD19-FBF3-4F18-8C5A-9D7BD3DF7F2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249831" y="3491872"/>
                  <a:ext cx="117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7B0B28-DEAF-4E55-875D-4B862E37E306}"/>
                    </a:ext>
                  </a:extLst>
                </p14:cNvPr>
                <p14:cNvContentPartPr/>
                <p14:nvPr/>
              </p14:nvContentPartPr>
              <p14:xfrm>
                <a:off x="4370431" y="3560632"/>
                <a:ext cx="45360" cy="92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7B0B28-DEAF-4E55-875D-4B862E37E30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361791" y="3551632"/>
                  <a:ext cx="63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AE4452-6C84-49DF-87C7-85C0E61D22D9}"/>
                    </a:ext>
                  </a:extLst>
                </p14:cNvPr>
                <p14:cNvContentPartPr/>
                <p14:nvPr/>
              </p14:nvContentPartPr>
              <p14:xfrm>
                <a:off x="4437031" y="3499432"/>
                <a:ext cx="720" cy="6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AE4452-6C84-49DF-87C7-85C0E61D22D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428391" y="3490792"/>
                  <a:ext cx="18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611401D-52BB-4F4C-8748-D141C8779C89}"/>
                    </a:ext>
                  </a:extLst>
                </p14:cNvPr>
                <p14:cNvContentPartPr/>
                <p14:nvPr/>
              </p14:nvContentPartPr>
              <p14:xfrm>
                <a:off x="4478431" y="3428512"/>
                <a:ext cx="94320" cy="236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611401D-52BB-4F4C-8748-D141C8779C8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69791" y="3419512"/>
                  <a:ext cx="111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B392211-79F5-47F0-8455-6345DCDEAD66}"/>
                    </a:ext>
                  </a:extLst>
                </p14:cNvPr>
                <p14:cNvContentPartPr/>
                <p14:nvPr/>
              </p14:nvContentPartPr>
              <p14:xfrm>
                <a:off x="4741951" y="3494752"/>
                <a:ext cx="187200" cy="101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B392211-79F5-47F0-8455-6345DCDEAD6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733311" y="3486112"/>
                  <a:ext cx="204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153377A-36F6-4885-B8E5-64B1766D1CF5}"/>
                    </a:ext>
                  </a:extLst>
                </p14:cNvPr>
                <p14:cNvContentPartPr/>
                <p14:nvPr/>
              </p14:nvContentPartPr>
              <p14:xfrm>
                <a:off x="4717111" y="3611032"/>
                <a:ext cx="122040" cy="41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153377A-36F6-4885-B8E5-64B1766D1CF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708471" y="3602392"/>
                  <a:ext cx="139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40B5D1C-13AD-4DAD-9FB2-8D5EAF31E836}"/>
                    </a:ext>
                  </a:extLst>
                </p14:cNvPr>
                <p14:cNvContentPartPr/>
                <p14:nvPr/>
              </p14:nvContentPartPr>
              <p14:xfrm>
                <a:off x="4969471" y="3453712"/>
                <a:ext cx="160200" cy="172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40B5D1C-13AD-4DAD-9FB2-8D5EAF31E83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960471" y="3444712"/>
                  <a:ext cx="177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04A8D05-E402-40ED-963D-4D28DDEF3B36}"/>
                    </a:ext>
                  </a:extLst>
                </p14:cNvPr>
                <p14:cNvContentPartPr/>
                <p14:nvPr/>
              </p14:nvContentPartPr>
              <p14:xfrm>
                <a:off x="3126991" y="3857272"/>
                <a:ext cx="192240" cy="291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04A8D05-E402-40ED-963D-4D28DDEF3B3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118351" y="3848272"/>
                  <a:ext cx="209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2F9062-FDB5-4B3B-9285-7EE0A73BE21E}"/>
                    </a:ext>
                  </a:extLst>
                </p14:cNvPr>
                <p14:cNvContentPartPr/>
                <p14:nvPr/>
              </p14:nvContentPartPr>
              <p14:xfrm>
                <a:off x="3325351" y="3871312"/>
                <a:ext cx="77400" cy="210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2F9062-FDB5-4B3B-9285-7EE0A73BE21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316351" y="3862312"/>
                  <a:ext cx="95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3EA6E79-4E84-4141-BFA8-AC047E2C2327}"/>
                    </a:ext>
                  </a:extLst>
                </p14:cNvPr>
                <p14:cNvContentPartPr/>
                <p14:nvPr/>
              </p14:nvContentPartPr>
              <p14:xfrm>
                <a:off x="3398071" y="3909472"/>
                <a:ext cx="102960" cy="140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3EA6E79-4E84-4141-BFA8-AC047E2C232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389431" y="3900832"/>
                  <a:ext cx="120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614A23A-ED32-4DFC-AB22-DAB32824D509}"/>
                    </a:ext>
                  </a:extLst>
                </p14:cNvPr>
                <p14:cNvContentPartPr/>
                <p14:nvPr/>
              </p14:nvContentPartPr>
              <p14:xfrm>
                <a:off x="3512911" y="3956992"/>
                <a:ext cx="37080" cy="118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614A23A-ED32-4DFC-AB22-DAB32824D50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503911" y="3948352"/>
                  <a:ext cx="54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8BF974E-F1B8-4EB6-98A8-192D5C68CB2F}"/>
                    </a:ext>
                  </a:extLst>
                </p14:cNvPr>
                <p14:cNvContentPartPr/>
                <p14:nvPr/>
              </p14:nvContentPartPr>
              <p14:xfrm>
                <a:off x="3577351" y="3897232"/>
                <a:ext cx="7920" cy="14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8BF974E-F1B8-4EB6-98A8-192D5C68CB2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568351" y="3888592"/>
                  <a:ext cx="25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220DE4A-D5AC-4BC7-AD3E-190F85863571}"/>
                    </a:ext>
                  </a:extLst>
                </p14:cNvPr>
                <p14:cNvContentPartPr/>
                <p14:nvPr/>
              </p14:nvContentPartPr>
              <p14:xfrm>
                <a:off x="3600751" y="3828112"/>
                <a:ext cx="350280" cy="281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220DE4A-D5AC-4BC7-AD3E-190F8586357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591751" y="3819472"/>
                  <a:ext cx="3679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96B2452-3B0B-4E0A-924F-812F75EE694E}"/>
                    </a:ext>
                  </a:extLst>
                </p14:cNvPr>
                <p14:cNvContentPartPr/>
                <p14:nvPr/>
              </p14:nvContentPartPr>
              <p14:xfrm>
                <a:off x="4078111" y="3853672"/>
                <a:ext cx="180360" cy="248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96B2452-3B0B-4E0A-924F-812F75EE6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069111" y="3845032"/>
                  <a:ext cx="198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1C0F6BE-B534-4F2C-B7D0-AC69CC158D0D}"/>
                    </a:ext>
                  </a:extLst>
                </p14:cNvPr>
                <p14:cNvContentPartPr/>
                <p14:nvPr/>
              </p14:nvContentPartPr>
              <p14:xfrm>
                <a:off x="4269631" y="3918472"/>
                <a:ext cx="49680" cy="11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1C0F6BE-B534-4F2C-B7D0-AC69CC158D0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60991" y="3909472"/>
                  <a:ext cx="67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707F879-3436-4147-A27C-35FF05AC962F}"/>
                    </a:ext>
                  </a:extLst>
                </p14:cNvPr>
                <p14:cNvContentPartPr/>
                <p14:nvPr/>
              </p14:nvContentPartPr>
              <p14:xfrm>
                <a:off x="4339831" y="3847912"/>
                <a:ext cx="7200" cy="27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707F879-3436-4147-A27C-35FF05AC962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330831" y="3839272"/>
                  <a:ext cx="24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EC92180-82BD-4EF0-AB26-1C55821B0D8E}"/>
                    </a:ext>
                  </a:extLst>
                </p14:cNvPr>
                <p14:cNvContentPartPr/>
                <p14:nvPr/>
              </p14:nvContentPartPr>
              <p14:xfrm>
                <a:off x="4625671" y="3832432"/>
                <a:ext cx="158040" cy="99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EC92180-82BD-4EF0-AB26-1C55821B0D8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617031" y="3823432"/>
                  <a:ext cx="175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0012935-16FA-4303-AD6B-CFC95A9151E2}"/>
                    </a:ext>
                  </a:extLst>
                </p14:cNvPr>
                <p14:cNvContentPartPr/>
                <p14:nvPr/>
              </p14:nvContentPartPr>
              <p14:xfrm>
                <a:off x="4613791" y="3946552"/>
                <a:ext cx="139680" cy="30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0012935-16FA-4303-AD6B-CFC95A9151E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604791" y="3937912"/>
                  <a:ext cx="157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371A188-86C3-40F4-A4D4-ED755F740A0E}"/>
                    </a:ext>
                  </a:extLst>
                </p14:cNvPr>
                <p14:cNvContentPartPr/>
                <p14:nvPr/>
              </p14:nvContentPartPr>
              <p14:xfrm>
                <a:off x="4887391" y="3792472"/>
                <a:ext cx="155520" cy="178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371A188-86C3-40F4-A4D4-ED755F740A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78751" y="3783832"/>
                  <a:ext cx="173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A83EB41-758A-4FB6-A6A8-9F23A1C4B9C4}"/>
                    </a:ext>
                  </a:extLst>
                </p14:cNvPr>
                <p14:cNvContentPartPr/>
                <p14:nvPr/>
              </p14:nvContentPartPr>
              <p14:xfrm>
                <a:off x="2861311" y="4311592"/>
                <a:ext cx="127080" cy="151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A83EB41-758A-4FB6-A6A8-9F23A1C4B9C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852671" y="4302592"/>
                  <a:ext cx="144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6BC3866-17C7-4D3E-BA68-56A58635AEFF}"/>
                    </a:ext>
                  </a:extLst>
                </p14:cNvPr>
                <p14:cNvContentPartPr/>
                <p14:nvPr/>
              </p14:nvContentPartPr>
              <p14:xfrm>
                <a:off x="2960671" y="4467472"/>
                <a:ext cx="87120" cy="93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6BC3866-17C7-4D3E-BA68-56A58635AEF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952031" y="4458472"/>
                  <a:ext cx="104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5B39A89-DF6C-45B5-81E4-F0137CE9A96F}"/>
                    </a:ext>
                  </a:extLst>
                </p14:cNvPr>
                <p14:cNvContentPartPr/>
                <p14:nvPr/>
              </p14:nvContentPartPr>
              <p14:xfrm>
                <a:off x="3232831" y="4368112"/>
                <a:ext cx="229320" cy="121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5B39A89-DF6C-45B5-81E4-F0137CE9A96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223831" y="4359472"/>
                  <a:ext cx="246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98D107A-5958-488D-A444-09C6327F8450}"/>
                    </a:ext>
                  </a:extLst>
                </p14:cNvPr>
                <p14:cNvContentPartPr/>
                <p14:nvPr/>
              </p14:nvContentPartPr>
              <p14:xfrm>
                <a:off x="3664831" y="4314112"/>
                <a:ext cx="460440" cy="287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98D107A-5958-488D-A444-09C6327F845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655831" y="4305112"/>
                  <a:ext cx="478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C110587-A78A-4764-B6A5-93ABCC3CE063}"/>
                    </a:ext>
                  </a:extLst>
                </p14:cNvPr>
                <p14:cNvContentPartPr/>
                <p14:nvPr/>
              </p14:nvContentPartPr>
              <p14:xfrm>
                <a:off x="4223911" y="4358392"/>
                <a:ext cx="124200" cy="97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C110587-A78A-4764-B6A5-93ABCC3CE06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214911" y="4349392"/>
                  <a:ext cx="141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BD5F4A-7A49-48D2-86AA-93F5D23EE88B}"/>
                    </a:ext>
                  </a:extLst>
                </p14:cNvPr>
                <p14:cNvContentPartPr/>
                <p14:nvPr/>
              </p14:nvContentPartPr>
              <p14:xfrm>
                <a:off x="4355311" y="4249312"/>
                <a:ext cx="184320" cy="200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BD5F4A-7A49-48D2-86AA-93F5D23EE88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346311" y="4240672"/>
                  <a:ext cx="201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538AF47-950A-4BC9-A211-A0AC0C2606D5}"/>
                    </a:ext>
                  </a:extLst>
                </p14:cNvPr>
                <p14:cNvContentPartPr/>
                <p14:nvPr/>
              </p14:nvContentPartPr>
              <p14:xfrm>
                <a:off x="4490671" y="4322392"/>
                <a:ext cx="83880" cy="12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538AF47-950A-4BC9-A211-A0AC0C2606D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481671" y="4313752"/>
                  <a:ext cx="101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34C98A9-F833-40A1-B29B-F083B6BAF86C}"/>
                    </a:ext>
                  </a:extLst>
                </p14:cNvPr>
                <p14:cNvContentPartPr/>
                <p14:nvPr/>
              </p14:nvContentPartPr>
              <p14:xfrm>
                <a:off x="4716031" y="4192432"/>
                <a:ext cx="486720" cy="210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34C98A9-F833-40A1-B29B-F083B6BAF86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707031" y="4183432"/>
                  <a:ext cx="504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0D2A742-9392-43AF-8107-496C6946D534}"/>
                    </a:ext>
                  </a:extLst>
                </p14:cNvPr>
                <p14:cNvContentPartPr/>
                <p14:nvPr/>
              </p14:nvContentPartPr>
              <p14:xfrm>
                <a:off x="5283751" y="4264072"/>
                <a:ext cx="99360" cy="98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0D2A742-9392-43AF-8107-496C6946D53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274751" y="4255432"/>
                  <a:ext cx="117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71C901D-1E63-4FF8-A79E-B499A9A741A7}"/>
                    </a:ext>
                  </a:extLst>
                </p14:cNvPr>
                <p14:cNvContentPartPr/>
                <p14:nvPr/>
              </p14:nvContentPartPr>
              <p14:xfrm>
                <a:off x="5501551" y="4170832"/>
                <a:ext cx="568080" cy="279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71C901D-1E63-4FF8-A79E-B499A9A741A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492551" y="4162192"/>
                  <a:ext cx="585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C8092B0-4632-47DD-BA4E-44EEAD244C50}"/>
                    </a:ext>
                  </a:extLst>
                </p14:cNvPr>
                <p14:cNvContentPartPr/>
                <p14:nvPr/>
              </p14:nvContentPartPr>
              <p14:xfrm>
                <a:off x="6100591" y="4161832"/>
                <a:ext cx="14760" cy="19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C8092B0-4632-47DD-BA4E-44EEAD244C5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091591" y="4152832"/>
                  <a:ext cx="32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5265B43-F186-4A3F-8ED0-F0DEEBA464FB}"/>
                    </a:ext>
                  </a:extLst>
                </p14:cNvPr>
                <p14:cNvContentPartPr/>
                <p14:nvPr/>
              </p14:nvContentPartPr>
              <p14:xfrm>
                <a:off x="6073951" y="4154992"/>
                <a:ext cx="324360" cy="230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5265B43-F186-4A3F-8ED0-F0DEEBA464F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065311" y="4145992"/>
                  <a:ext cx="342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93DAD33-9C94-4FD8-B384-FAF932877E55}"/>
                    </a:ext>
                  </a:extLst>
                </p14:cNvPr>
                <p14:cNvContentPartPr/>
                <p14:nvPr/>
              </p14:nvContentPartPr>
              <p14:xfrm>
                <a:off x="6538351" y="4188832"/>
                <a:ext cx="536400" cy="215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93DAD33-9C94-4FD8-B384-FAF932877E5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29711" y="4180192"/>
                  <a:ext cx="554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3CE579D-7CFD-4085-B055-9392BE285C18}"/>
                    </a:ext>
                  </a:extLst>
                </p14:cNvPr>
                <p14:cNvContentPartPr/>
                <p14:nvPr/>
              </p14:nvContentPartPr>
              <p14:xfrm>
                <a:off x="7144591" y="4238152"/>
                <a:ext cx="2880" cy="6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3CE579D-7CFD-4085-B055-9392BE285C1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35591" y="4229512"/>
                  <a:ext cx="20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CB3BF41-0297-4D6F-A298-D1E1D6DBDBEA}"/>
                    </a:ext>
                  </a:extLst>
                </p14:cNvPr>
                <p14:cNvContentPartPr/>
                <p14:nvPr/>
              </p14:nvContentPartPr>
              <p14:xfrm>
                <a:off x="7107151" y="4271272"/>
                <a:ext cx="345240" cy="140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CB3BF41-0297-4D6F-A298-D1E1D6DBDBE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098511" y="4262272"/>
                  <a:ext cx="36288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5CB0116-9920-4556-BAC4-A870E235EC10}"/>
                  </a:ext>
                </a:extLst>
              </p14:cNvPr>
              <p14:cNvContentPartPr/>
              <p14:nvPr/>
            </p14:nvContentPartPr>
            <p14:xfrm>
              <a:off x="7032991" y="2754232"/>
              <a:ext cx="1539360" cy="8110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5CB0116-9920-4556-BAC4-A870E235EC10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024351" y="2745592"/>
                <a:ext cx="155700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4198691D-97D4-446F-AA02-CEE6F0150446}"/>
                  </a:ext>
                </a:extLst>
              </p14:cNvPr>
              <p14:cNvContentPartPr/>
              <p14:nvPr/>
            </p14:nvContentPartPr>
            <p14:xfrm>
              <a:off x="6948031" y="2730472"/>
              <a:ext cx="1614600" cy="8542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4198691D-97D4-446F-AA02-CEE6F0150446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6894031" y="2622472"/>
                <a:ext cx="1722240" cy="10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C69BB28-1758-4CBA-9CB6-72128F1E5AC6}"/>
                  </a:ext>
                </a:extLst>
              </p14:cNvPr>
              <p14:cNvContentPartPr/>
              <p14:nvPr/>
            </p14:nvContentPartPr>
            <p14:xfrm>
              <a:off x="6976471" y="2717512"/>
              <a:ext cx="1640520" cy="8229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C69BB28-1758-4CBA-9CB6-72128F1E5AC6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6922831" y="2609872"/>
                <a:ext cx="174816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8077C38-89EB-45E3-88A6-C6455BCA9967}"/>
                  </a:ext>
                </a:extLst>
              </p14:cNvPr>
              <p14:cNvContentPartPr/>
              <p14:nvPr/>
            </p14:nvContentPartPr>
            <p14:xfrm>
              <a:off x="7016071" y="2888152"/>
              <a:ext cx="1648800" cy="8010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8077C38-89EB-45E3-88A6-C6455BCA9967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998431" y="2780152"/>
                <a:ext cx="1684440" cy="10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1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5441534-AB38-43D1-B63B-95E286ECC1DD}"/>
                  </a:ext>
                </a:extLst>
              </p14:cNvPr>
              <p14:cNvContentPartPr/>
              <p14:nvPr/>
            </p14:nvContentPartPr>
            <p14:xfrm>
              <a:off x="6948391" y="2633992"/>
              <a:ext cx="1694880" cy="7804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5441534-AB38-43D1-B63B-95E286ECC1DD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930751" y="2525992"/>
                <a:ext cx="1730520" cy="9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9343E2A-ECA4-45EF-BDA4-3068ED31BA6F}"/>
              </a:ext>
            </a:extLst>
          </p:cNvPr>
          <p:cNvGrpSpPr/>
          <p:nvPr/>
        </p:nvGrpSpPr>
        <p:grpSpPr>
          <a:xfrm>
            <a:off x="8534551" y="2733712"/>
            <a:ext cx="219960" cy="158760"/>
            <a:chOff x="8534551" y="2733712"/>
            <a:chExt cx="219960" cy="158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CDA325F-8101-4873-8EB6-6146B9E48D6B}"/>
                    </a:ext>
                  </a:extLst>
                </p14:cNvPr>
                <p14:cNvContentPartPr/>
                <p14:nvPr/>
              </p14:nvContentPartPr>
              <p14:xfrm>
                <a:off x="8582071" y="2733712"/>
                <a:ext cx="36000" cy="158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CDA325F-8101-4873-8EB6-6146B9E48D6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564071" y="2626072"/>
                  <a:ext cx="71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7F24A42-9AFD-46FF-95C4-814539DBABAC}"/>
                    </a:ext>
                  </a:extLst>
                </p14:cNvPr>
                <p14:cNvContentPartPr/>
                <p14:nvPr/>
              </p14:nvContentPartPr>
              <p14:xfrm>
                <a:off x="8540671" y="2833792"/>
                <a:ext cx="84240" cy="57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7F24A42-9AFD-46FF-95C4-814539DBABA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523031" y="2726152"/>
                  <a:ext cx="119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E28BC10-EAE2-4337-A326-63563723682D}"/>
                    </a:ext>
                  </a:extLst>
                </p14:cNvPr>
                <p14:cNvContentPartPr/>
                <p14:nvPr/>
              </p14:nvContentPartPr>
              <p14:xfrm>
                <a:off x="8534551" y="2733712"/>
                <a:ext cx="76680" cy="62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E28BC10-EAE2-4337-A326-63563723682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516551" y="2625712"/>
                  <a:ext cx="112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F1A928C-3C23-437F-8AF2-7EA91AD8712A}"/>
                    </a:ext>
                  </a:extLst>
                </p14:cNvPr>
                <p14:cNvContentPartPr/>
                <p14:nvPr/>
              </p14:nvContentPartPr>
              <p14:xfrm>
                <a:off x="8674951" y="2743792"/>
                <a:ext cx="79560" cy="102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F1A928C-3C23-437F-8AF2-7EA91AD8712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657311" y="2635792"/>
                  <a:ext cx="11520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2D46486-1748-43E2-9C15-1D09E5DE5248}"/>
              </a:ext>
            </a:extLst>
          </p:cNvPr>
          <p:cNvGrpSpPr/>
          <p:nvPr/>
        </p:nvGrpSpPr>
        <p:grpSpPr>
          <a:xfrm>
            <a:off x="6425671" y="2496112"/>
            <a:ext cx="2398320" cy="1538640"/>
            <a:chOff x="6425671" y="2496112"/>
            <a:chExt cx="239832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675850E-69F8-423E-88B3-F03ED54EF36A}"/>
                    </a:ext>
                  </a:extLst>
                </p14:cNvPr>
                <p14:cNvContentPartPr/>
                <p14:nvPr/>
              </p14:nvContentPartPr>
              <p14:xfrm>
                <a:off x="6806551" y="2549032"/>
                <a:ext cx="93240" cy="1125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675850E-69F8-423E-88B3-F03ED54EF36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797911" y="2540032"/>
                  <a:ext cx="110880" cy="11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420DFD0-0AB7-46C4-8B43-397DA50EA128}"/>
                    </a:ext>
                  </a:extLst>
                </p14:cNvPr>
                <p14:cNvContentPartPr/>
                <p14:nvPr/>
              </p14:nvContentPartPr>
              <p14:xfrm>
                <a:off x="6751471" y="2496112"/>
                <a:ext cx="230040" cy="163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420DFD0-0AB7-46C4-8B43-397DA50EA12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742471" y="2487112"/>
                  <a:ext cx="247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B9639D3-FEC6-4C23-90BE-4E1B1255C3E7}"/>
                    </a:ext>
                  </a:extLst>
                </p14:cNvPr>
                <p14:cNvContentPartPr/>
                <p14:nvPr/>
              </p14:nvContentPartPr>
              <p14:xfrm>
                <a:off x="6781711" y="3598792"/>
                <a:ext cx="1739880" cy="342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B9639D3-FEC6-4C23-90BE-4E1B1255C3E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772711" y="3590152"/>
                  <a:ext cx="17575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861995F-B782-48DA-A72B-CF97BF79C105}"/>
                    </a:ext>
                  </a:extLst>
                </p14:cNvPr>
                <p14:cNvContentPartPr/>
                <p14:nvPr/>
              </p14:nvContentPartPr>
              <p14:xfrm>
                <a:off x="8372191" y="3684472"/>
                <a:ext cx="173520" cy="168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861995F-B782-48DA-A72B-CF97BF79C10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363191" y="3675472"/>
                  <a:ext cx="191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A139493-838B-44CE-BDC7-B034F3554CAE}"/>
                    </a:ext>
                  </a:extLst>
                </p14:cNvPr>
                <p14:cNvContentPartPr/>
                <p14:nvPr/>
              </p14:nvContentPartPr>
              <p14:xfrm>
                <a:off x="8280031" y="3907672"/>
                <a:ext cx="194400" cy="127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A139493-838B-44CE-BDC7-B034F3554CA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271391" y="3899032"/>
                  <a:ext cx="212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26D0359-3021-4C2F-82D9-EA47D4756408}"/>
                    </a:ext>
                  </a:extLst>
                </p14:cNvPr>
                <p14:cNvContentPartPr/>
                <p14:nvPr/>
              </p14:nvContentPartPr>
              <p14:xfrm>
                <a:off x="6425671" y="2657032"/>
                <a:ext cx="293760" cy="284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26D0359-3021-4C2F-82D9-EA47D475640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417031" y="2648392"/>
                  <a:ext cx="311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EE09011-D462-409D-AB79-F13E983B8ED4}"/>
                    </a:ext>
                  </a:extLst>
                </p14:cNvPr>
                <p14:cNvContentPartPr/>
                <p14:nvPr/>
              </p14:nvContentPartPr>
              <p14:xfrm>
                <a:off x="8180311" y="3163552"/>
                <a:ext cx="99720" cy="83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EE09011-D462-409D-AB79-F13E983B8ED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171311" y="3154552"/>
                  <a:ext cx="117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E846913-5776-47C8-9929-45A1668AC68C}"/>
                    </a:ext>
                  </a:extLst>
                </p14:cNvPr>
                <p14:cNvContentPartPr/>
                <p14:nvPr/>
              </p14:nvContentPartPr>
              <p14:xfrm>
                <a:off x="7306591" y="3174712"/>
                <a:ext cx="123480" cy="82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E846913-5776-47C8-9929-45A1668AC68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297951" y="3165712"/>
                  <a:ext cx="141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CB05024-2D89-457D-B50F-8807E31685DB}"/>
                    </a:ext>
                  </a:extLst>
                </p14:cNvPr>
                <p14:cNvContentPartPr/>
                <p14:nvPr/>
              </p14:nvContentPartPr>
              <p14:xfrm>
                <a:off x="7303351" y="3175792"/>
                <a:ext cx="131760" cy="131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CB05024-2D89-457D-B50F-8807E31685D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294711" y="3167152"/>
                  <a:ext cx="149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3B64592-48C0-43B2-AB3B-648BC2180214}"/>
                    </a:ext>
                  </a:extLst>
                </p14:cNvPr>
                <p14:cNvContentPartPr/>
                <p14:nvPr/>
              </p14:nvContentPartPr>
              <p14:xfrm>
                <a:off x="7615111" y="3053032"/>
                <a:ext cx="70560" cy="74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3B64592-48C0-43B2-AB3B-648BC218021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606111" y="3044392"/>
                  <a:ext cx="88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BD6EC65-6D7C-419F-B3AC-4E9D9DC70B18}"/>
                    </a:ext>
                  </a:extLst>
                </p14:cNvPr>
                <p14:cNvContentPartPr/>
                <p14:nvPr/>
              </p14:nvContentPartPr>
              <p14:xfrm>
                <a:off x="7566871" y="3058432"/>
                <a:ext cx="119160" cy="108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BD6EC65-6D7C-419F-B3AC-4E9D9DC70B1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558231" y="3049432"/>
                  <a:ext cx="136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B7969E7-3AD4-4D24-B1A6-1088D65F42AA}"/>
                    </a:ext>
                  </a:extLst>
                </p14:cNvPr>
                <p14:cNvContentPartPr/>
                <p14:nvPr/>
              </p14:nvContentPartPr>
              <p14:xfrm>
                <a:off x="7735351" y="3285592"/>
                <a:ext cx="84600" cy="119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B7969E7-3AD4-4D24-B1A6-1088D65F42A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26711" y="3276952"/>
                  <a:ext cx="102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457C1B5-3141-474B-8B78-DB3C202C4919}"/>
                    </a:ext>
                  </a:extLst>
                </p14:cNvPr>
                <p14:cNvContentPartPr/>
                <p14:nvPr/>
              </p14:nvContentPartPr>
              <p14:xfrm>
                <a:off x="7699711" y="3262912"/>
                <a:ext cx="126000" cy="123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457C1B5-3141-474B-8B78-DB3C202C491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690711" y="3253912"/>
                  <a:ext cx="143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F7111B9-F9B6-43DD-A2E4-9824223C95F2}"/>
                    </a:ext>
                  </a:extLst>
                </p14:cNvPr>
                <p14:cNvContentPartPr/>
                <p14:nvPr/>
              </p14:nvContentPartPr>
              <p14:xfrm>
                <a:off x="7404151" y="3422752"/>
                <a:ext cx="134640" cy="82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F7111B9-F9B6-43DD-A2E4-9824223C95F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395151" y="3414112"/>
                  <a:ext cx="152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092F7EA-048D-463C-86BF-49D4D93B1446}"/>
                    </a:ext>
                  </a:extLst>
                </p14:cNvPr>
                <p14:cNvContentPartPr/>
                <p14:nvPr/>
              </p14:nvContentPartPr>
              <p14:xfrm>
                <a:off x="7416751" y="3380272"/>
                <a:ext cx="126000" cy="127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092F7EA-048D-463C-86BF-49D4D93B144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408111" y="3371632"/>
                  <a:ext cx="143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CAD3EFF-26F3-46D1-BB2F-837AA1A6DE8E}"/>
                    </a:ext>
                  </a:extLst>
                </p14:cNvPr>
                <p14:cNvContentPartPr/>
                <p14:nvPr/>
              </p14:nvContentPartPr>
              <p14:xfrm>
                <a:off x="7823911" y="2848552"/>
                <a:ext cx="83160" cy="77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CAD3EFF-26F3-46D1-BB2F-837AA1A6DE8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815271" y="2839912"/>
                  <a:ext cx="100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6404D72-E4DC-4CD0-9317-BC022B4AB780}"/>
                    </a:ext>
                  </a:extLst>
                </p14:cNvPr>
                <p14:cNvContentPartPr/>
                <p14:nvPr/>
              </p14:nvContentPartPr>
              <p14:xfrm>
                <a:off x="7828951" y="2834872"/>
                <a:ext cx="78120" cy="78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6404D72-E4DC-4CD0-9317-BC022B4AB78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19951" y="2826232"/>
                  <a:ext cx="95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04D9EAB-AB30-47F2-8B42-C8D0BE1BA360}"/>
                    </a:ext>
                  </a:extLst>
                </p14:cNvPr>
                <p14:cNvContentPartPr/>
                <p14:nvPr/>
              </p14:nvContentPartPr>
              <p14:xfrm>
                <a:off x="8263831" y="2763592"/>
                <a:ext cx="66600" cy="69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04D9EAB-AB30-47F2-8B42-C8D0BE1BA36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255191" y="2754592"/>
                  <a:ext cx="84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6A7242F-2827-42CF-9CCD-78B1771DB3CF}"/>
                    </a:ext>
                  </a:extLst>
                </p14:cNvPr>
                <p14:cNvContentPartPr/>
                <p14:nvPr/>
              </p14:nvContentPartPr>
              <p14:xfrm>
                <a:off x="8253751" y="2738032"/>
                <a:ext cx="110160" cy="88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6A7242F-2827-42CF-9CCD-78B1771DB3C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244751" y="2729032"/>
                  <a:ext cx="127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34CC694-7A15-4A5E-B6A5-1D760B283413}"/>
                    </a:ext>
                  </a:extLst>
                </p14:cNvPr>
                <p14:cNvContentPartPr/>
                <p14:nvPr/>
              </p14:nvContentPartPr>
              <p14:xfrm>
                <a:off x="8029111" y="2769712"/>
                <a:ext cx="30600" cy="103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34CC694-7A15-4A5E-B6A5-1D760B28341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020111" y="2760712"/>
                  <a:ext cx="48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388D75D-BE5F-4327-BCAA-0E78555ED67E}"/>
                    </a:ext>
                  </a:extLst>
                </p14:cNvPr>
                <p14:cNvContentPartPr/>
                <p14:nvPr/>
              </p14:nvContentPartPr>
              <p14:xfrm>
                <a:off x="7957111" y="2768272"/>
                <a:ext cx="127800" cy="155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388D75D-BE5F-4327-BCAA-0E78555ED6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948471" y="2759632"/>
                  <a:ext cx="145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CA35D81-3D61-446D-997B-9C4AF7AA58B5}"/>
                    </a:ext>
                  </a:extLst>
                </p14:cNvPr>
                <p14:cNvContentPartPr/>
                <p14:nvPr/>
              </p14:nvContentPartPr>
              <p14:xfrm>
                <a:off x="7962511" y="3060952"/>
                <a:ext cx="73080" cy="60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CA35D81-3D61-446D-997B-9C4AF7AA58B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953511" y="3052312"/>
                  <a:ext cx="90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1055D00-8300-4299-BB6E-DDE1812DFDD6}"/>
                    </a:ext>
                  </a:extLst>
                </p14:cNvPr>
                <p14:cNvContentPartPr/>
                <p14:nvPr/>
              </p14:nvContentPartPr>
              <p14:xfrm>
                <a:off x="7952791" y="3010552"/>
                <a:ext cx="104400" cy="99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1055D00-8300-4299-BB6E-DDE1812DFDD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943791" y="3001912"/>
                  <a:ext cx="122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FD7948C-3ABF-403B-A731-96D2235FEF02}"/>
                    </a:ext>
                  </a:extLst>
                </p14:cNvPr>
                <p14:cNvContentPartPr/>
                <p14:nvPr/>
              </p14:nvContentPartPr>
              <p14:xfrm>
                <a:off x="8660191" y="2725432"/>
                <a:ext cx="111960" cy="142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FD7948C-3ABF-403B-A731-96D2235FEF0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655871" y="2721112"/>
                  <a:ext cx="120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9DE7DD3-9556-431B-B50A-53216E2EABAB}"/>
                    </a:ext>
                  </a:extLst>
                </p14:cNvPr>
                <p14:cNvContentPartPr/>
                <p14:nvPr/>
              </p14:nvContentPartPr>
              <p14:xfrm>
                <a:off x="8551111" y="2767912"/>
                <a:ext cx="98640" cy="175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9DE7DD3-9556-431B-B50A-53216E2EABA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546791" y="2763592"/>
                  <a:ext cx="107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3BF3AC6-D65E-43B3-9EFC-D9B4BD4D6EE8}"/>
                    </a:ext>
                  </a:extLst>
                </p14:cNvPr>
                <p14:cNvContentPartPr/>
                <p14:nvPr/>
              </p14:nvContentPartPr>
              <p14:xfrm>
                <a:off x="8556151" y="2734792"/>
                <a:ext cx="82800" cy="104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3BF3AC6-D65E-43B3-9EFC-D9B4BD4D6EE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51831" y="2730472"/>
                  <a:ext cx="91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F9D1824-C864-4497-8405-A45D650B5BB6}"/>
                    </a:ext>
                  </a:extLst>
                </p14:cNvPr>
                <p14:cNvContentPartPr/>
                <p14:nvPr/>
              </p14:nvContentPartPr>
              <p14:xfrm>
                <a:off x="7038391" y="2900032"/>
                <a:ext cx="1619640" cy="739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F9D1824-C864-4497-8405-A45D650B5BB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034071" y="2895712"/>
                  <a:ext cx="162828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8FF1650-C6CD-4D53-A505-A7B4667F0063}"/>
                    </a:ext>
                  </a:extLst>
                </p14:cNvPr>
                <p14:cNvContentPartPr/>
                <p14:nvPr/>
              </p14:nvContentPartPr>
              <p14:xfrm>
                <a:off x="7026151" y="2625712"/>
                <a:ext cx="1626480" cy="760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8FF1650-C6CD-4D53-A505-A7B4667F006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021831" y="2621392"/>
                  <a:ext cx="163512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3BCB9D5-1CD5-4C01-A304-5F533B0007C3}"/>
                    </a:ext>
                  </a:extLst>
                </p14:cNvPr>
                <p14:cNvContentPartPr/>
                <p14:nvPr/>
              </p14:nvContentPartPr>
              <p14:xfrm>
                <a:off x="8612311" y="2637232"/>
                <a:ext cx="45000" cy="95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3BCB9D5-1CD5-4C01-A304-5F533B0007C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607991" y="2632912"/>
                  <a:ext cx="53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27885A6-90DC-4C3A-A9E4-218A5E7E233E}"/>
                    </a:ext>
                  </a:extLst>
                </p14:cNvPr>
                <p14:cNvContentPartPr/>
                <p14:nvPr/>
              </p14:nvContentPartPr>
              <p14:xfrm>
                <a:off x="8603671" y="2628592"/>
                <a:ext cx="48960" cy="59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27885A6-90DC-4C3A-A9E4-218A5E7E233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599351" y="2624272"/>
                  <a:ext cx="57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B1D417F-D924-46B5-9D7F-D48F3C65FAA6}"/>
                    </a:ext>
                  </a:extLst>
                </p14:cNvPr>
                <p14:cNvContentPartPr/>
                <p14:nvPr/>
              </p14:nvContentPartPr>
              <p14:xfrm>
                <a:off x="8710951" y="2580712"/>
                <a:ext cx="113040" cy="104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B1D417F-D924-46B5-9D7F-D48F3C65FAA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706631" y="2576392"/>
                  <a:ext cx="121680" cy="11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1971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4C53-4A00-4CFB-A4A5-6E85C344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insensitive </a:t>
            </a:r>
            <a:r>
              <a:rPr lang="en-US" dirty="0"/>
              <a:t>Loss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D7B9F-0647-40AC-A59F-6FBEF393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2909A-C3A6-4520-AE7A-BC390F9A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20338-ACD2-4197-B19C-0CCF2EEA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A1BB2-9E3A-4C68-80B4-02D21B629F4C}"/>
              </a:ext>
            </a:extLst>
          </p:cNvPr>
          <p:cNvGrpSpPr/>
          <p:nvPr/>
        </p:nvGrpSpPr>
        <p:grpSpPr>
          <a:xfrm>
            <a:off x="1047750" y="1435729"/>
            <a:ext cx="3276600" cy="2869707"/>
            <a:chOff x="1143000" y="1524000"/>
            <a:chExt cx="6705600" cy="4648200"/>
          </a:xfrm>
        </p:grpSpPr>
        <p:sp>
          <p:nvSpPr>
            <p:cNvPr id="10" name="Line 21">
              <a:extLst>
                <a:ext uri="{FF2B5EF4-FFF2-40B4-BE49-F238E27FC236}">
                  <a16:creationId xmlns:a16="http://schemas.microsoft.com/office/drawing/2014/main" id="{46D36B97-E4B6-4856-AB2F-AD858A7BC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5181600"/>
              <a:ext cx="548640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7AA764C5-9004-464C-B1D3-897063C841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1524000"/>
              <a:ext cx="0" cy="46482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4" name="Line 23">
              <a:extLst>
                <a:ext uri="{FF2B5EF4-FFF2-40B4-BE49-F238E27FC236}">
                  <a16:creationId xmlns:a16="http://schemas.microsoft.com/office/drawing/2014/main" id="{44B68472-84ED-4A57-92FF-038AF0F478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5400" y="2362200"/>
              <a:ext cx="2743200" cy="281940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6" name="Line 24">
              <a:extLst>
                <a:ext uri="{FF2B5EF4-FFF2-40B4-BE49-F238E27FC236}">
                  <a16:creationId xmlns:a16="http://schemas.microsoft.com/office/drawing/2014/main" id="{2D6C06C4-8FCF-49E5-A0E9-843FBEAF9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43000" y="2438400"/>
              <a:ext cx="2438400" cy="274320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EF2F01F5-1321-43FC-81A1-E12DDAA5AA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1400" y="5181600"/>
              <a:ext cx="152400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0" name="Text Box 26">
              <a:extLst>
                <a:ext uri="{FF2B5EF4-FFF2-40B4-BE49-F238E27FC236}">
                  <a16:creationId xmlns:a16="http://schemas.microsoft.com/office/drawing/2014/main" id="{37B21711-0976-4999-A438-4BD6B9D7A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257800"/>
              <a:ext cx="4841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</a:pPr>
              <a:r>
                <a:rPr lang="en-US" altLang="en-US" sz="2400" dirty="0">
                  <a:latin typeface="Symbol" panose="05050102010706020507" pitchFamily="18" charset="2"/>
                </a:rPr>
                <a:t>-e</a:t>
              </a:r>
            </a:p>
          </p:txBody>
        </p:sp>
        <p:sp>
          <p:nvSpPr>
            <p:cNvPr id="22" name="Text Box 27">
              <a:extLst>
                <a:ext uri="{FF2B5EF4-FFF2-40B4-BE49-F238E27FC236}">
                  <a16:creationId xmlns:a16="http://schemas.microsoft.com/office/drawing/2014/main" id="{1C38DAAF-BCB9-4751-BA7A-691B9E9F4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257800"/>
              <a:ext cx="317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</a:pPr>
              <a:r>
                <a:rPr lang="en-US" altLang="en-US" sz="2400">
                  <a:latin typeface="Symbol" panose="05050102010706020507" pitchFamily="18" charset="2"/>
                </a:rPr>
                <a:t>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85D96D-1C99-4D75-8F63-BDD3C42DB8CA}"/>
              </a:ext>
            </a:extLst>
          </p:cNvPr>
          <p:cNvGrpSpPr/>
          <p:nvPr/>
        </p:nvGrpSpPr>
        <p:grpSpPr>
          <a:xfrm>
            <a:off x="2029400" y="1456948"/>
            <a:ext cx="313920" cy="400680"/>
            <a:chOff x="2029400" y="1456948"/>
            <a:chExt cx="31392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691E3F-9C11-416D-9A4C-B796AC0CDFB2}"/>
                    </a:ext>
                  </a:extLst>
                </p14:cNvPr>
                <p14:cNvContentPartPr/>
                <p14:nvPr/>
              </p14:nvContentPartPr>
              <p14:xfrm>
                <a:off x="2029400" y="1456948"/>
                <a:ext cx="154800" cy="286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691E3F-9C11-416D-9A4C-B796AC0CDF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20760" y="1447948"/>
                  <a:ext cx="172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504DC6-B1CB-4341-B9F5-3701272A0495}"/>
                    </a:ext>
                  </a:extLst>
                </p14:cNvPr>
                <p14:cNvContentPartPr/>
                <p14:nvPr/>
              </p14:nvContentPartPr>
              <p14:xfrm>
                <a:off x="2202200" y="1630468"/>
                <a:ext cx="141120" cy="227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504DC6-B1CB-4341-B9F5-3701272A04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93200" y="1621468"/>
                  <a:ext cx="15876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CD3439-28D8-4FBD-9098-94E9CCCFBB7A}"/>
              </a:ext>
            </a:extLst>
          </p:cNvPr>
          <p:cNvGrpSpPr/>
          <p:nvPr/>
        </p:nvGrpSpPr>
        <p:grpSpPr>
          <a:xfrm>
            <a:off x="2409560" y="1431028"/>
            <a:ext cx="185760" cy="318600"/>
            <a:chOff x="2409560" y="1431028"/>
            <a:chExt cx="18576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C7E53C2-98F1-4661-A766-1FC2F1A7D4A3}"/>
                    </a:ext>
                  </a:extLst>
                </p14:cNvPr>
                <p14:cNvContentPartPr/>
                <p14:nvPr/>
              </p14:nvContentPartPr>
              <p14:xfrm>
                <a:off x="2409560" y="1431388"/>
                <a:ext cx="63720" cy="267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C7E53C2-98F1-4661-A766-1FC2F1A7D4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00560" y="1422748"/>
                  <a:ext cx="813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1869F2-A121-4054-8949-533C2BA4D1A3}"/>
                    </a:ext>
                  </a:extLst>
                </p14:cNvPr>
                <p14:cNvContentPartPr/>
                <p14:nvPr/>
              </p14:nvContentPartPr>
              <p14:xfrm>
                <a:off x="2462480" y="1531828"/>
                <a:ext cx="66960" cy="101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1869F2-A121-4054-8949-533C2BA4D1A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53480" y="1522828"/>
                  <a:ext cx="84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135F89-713A-4D47-9B85-AE812AD0E793}"/>
                    </a:ext>
                  </a:extLst>
                </p14:cNvPr>
                <p14:cNvContentPartPr/>
                <p14:nvPr/>
              </p14:nvContentPartPr>
              <p14:xfrm>
                <a:off x="2520440" y="1431028"/>
                <a:ext cx="74880" cy="318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135F89-713A-4D47-9B85-AE812AD0E7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11440" y="1422388"/>
                  <a:ext cx="9252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5FE701-022B-4D6A-AD84-397290B0D4A8}"/>
              </a:ext>
            </a:extLst>
          </p:cNvPr>
          <p:cNvGrpSpPr/>
          <p:nvPr/>
        </p:nvGrpSpPr>
        <p:grpSpPr>
          <a:xfrm>
            <a:off x="3427280" y="3777868"/>
            <a:ext cx="954000" cy="335160"/>
            <a:chOff x="3427280" y="3777868"/>
            <a:chExt cx="95400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870F16-2CF0-4FD3-B0E7-CB8F9C00DF0D}"/>
                    </a:ext>
                  </a:extLst>
                </p14:cNvPr>
                <p14:cNvContentPartPr/>
                <p14:nvPr/>
              </p14:nvContentPartPr>
              <p14:xfrm>
                <a:off x="3716360" y="3831148"/>
                <a:ext cx="578160" cy="37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870F16-2CF0-4FD3-B0E7-CB8F9C00DF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07360" y="3822148"/>
                  <a:ext cx="595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1AE1A6-4998-44A2-BA8F-1FDF37E8F8EE}"/>
                    </a:ext>
                  </a:extLst>
                </p14:cNvPr>
                <p14:cNvContentPartPr/>
                <p14:nvPr/>
              </p14:nvContentPartPr>
              <p14:xfrm>
                <a:off x="4199480" y="3777868"/>
                <a:ext cx="181800" cy="171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1AE1A6-4998-44A2-BA8F-1FDF37E8F8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90840" y="3768868"/>
                  <a:ext cx="199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CFAD58-70D0-428D-9FB9-FFFD3D88A68E}"/>
                    </a:ext>
                  </a:extLst>
                </p14:cNvPr>
                <p14:cNvContentPartPr/>
                <p14:nvPr/>
              </p14:nvContentPartPr>
              <p14:xfrm>
                <a:off x="3427280" y="3909268"/>
                <a:ext cx="161640" cy="20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CFAD58-70D0-428D-9FB9-FFFD3D88A6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18640" y="3900628"/>
                  <a:ext cx="17928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D0A9F7-2588-40E4-83F6-2939DE4C59F5}"/>
              </a:ext>
            </a:extLst>
          </p:cNvPr>
          <p:cNvGrpSpPr/>
          <p:nvPr/>
        </p:nvGrpSpPr>
        <p:grpSpPr>
          <a:xfrm>
            <a:off x="5112080" y="1643428"/>
            <a:ext cx="1963080" cy="963720"/>
            <a:chOff x="5112080" y="1643428"/>
            <a:chExt cx="1963080" cy="9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044A10-6970-492F-A017-4D8F364CADE9}"/>
                    </a:ext>
                  </a:extLst>
                </p14:cNvPr>
                <p14:cNvContentPartPr/>
                <p14:nvPr/>
              </p14:nvContentPartPr>
              <p14:xfrm>
                <a:off x="5112080" y="1901188"/>
                <a:ext cx="215640" cy="41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044A10-6970-492F-A017-4D8F364CAD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03440" y="1892548"/>
                  <a:ext cx="2332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4321834-3879-4B1E-9AE1-F7B1E6658055}"/>
                    </a:ext>
                  </a:extLst>
                </p14:cNvPr>
                <p14:cNvContentPartPr/>
                <p14:nvPr/>
              </p14:nvContentPartPr>
              <p14:xfrm>
                <a:off x="5345360" y="2141308"/>
                <a:ext cx="157320" cy="255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4321834-3879-4B1E-9AE1-F7B1E66580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36360" y="2132668"/>
                  <a:ext cx="174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4B7059-412D-4BD5-A289-B271962CEE04}"/>
                    </a:ext>
                  </a:extLst>
                </p14:cNvPr>
                <p14:cNvContentPartPr/>
                <p14:nvPr/>
              </p14:nvContentPartPr>
              <p14:xfrm>
                <a:off x="5680160" y="1948348"/>
                <a:ext cx="181440" cy="271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4B7059-412D-4BD5-A289-B271962CEE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1160" y="1939348"/>
                  <a:ext cx="199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88D06D-6C3B-4FEC-B209-351132A264CF}"/>
                    </a:ext>
                  </a:extLst>
                </p14:cNvPr>
                <p14:cNvContentPartPr/>
                <p14:nvPr/>
              </p14:nvContentPartPr>
              <p14:xfrm>
                <a:off x="5613200" y="1869508"/>
                <a:ext cx="119160" cy="452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88D06D-6C3B-4FEC-B209-351132A264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04200" y="1860508"/>
                  <a:ext cx="1368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CBBBA2-B1D6-40D8-9F56-99AFD36F08DD}"/>
                    </a:ext>
                  </a:extLst>
                </p14:cNvPr>
                <p14:cNvContentPartPr/>
                <p14:nvPr/>
              </p14:nvContentPartPr>
              <p14:xfrm>
                <a:off x="5843600" y="1833868"/>
                <a:ext cx="143640" cy="500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CBBBA2-B1D6-40D8-9F56-99AFD36F08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34960" y="1825228"/>
                  <a:ext cx="1612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5AEA87-4744-42E2-AC30-E621A2348129}"/>
                    </a:ext>
                  </a:extLst>
                </p14:cNvPr>
                <p14:cNvContentPartPr/>
                <p14:nvPr/>
              </p14:nvContentPartPr>
              <p14:xfrm>
                <a:off x="5996960" y="2034748"/>
                <a:ext cx="280800" cy="5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5AEA87-4744-42E2-AC30-E621A23481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88320" y="2025748"/>
                  <a:ext cx="298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BCF1D52-4198-4402-9803-BBE656692C8F}"/>
                    </a:ext>
                  </a:extLst>
                </p14:cNvPr>
                <p14:cNvContentPartPr/>
                <p14:nvPr/>
              </p14:nvContentPartPr>
              <p14:xfrm>
                <a:off x="6036920" y="2121868"/>
                <a:ext cx="210600" cy="2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BCF1D52-4198-4402-9803-BBE656692C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27920" y="2112868"/>
                  <a:ext cx="228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589D06-AA5D-4D9D-BD44-388E93BAA775}"/>
                    </a:ext>
                  </a:extLst>
                </p14:cNvPr>
                <p14:cNvContentPartPr/>
                <p14:nvPr/>
              </p14:nvContentPartPr>
              <p14:xfrm>
                <a:off x="6489080" y="1643428"/>
                <a:ext cx="272160" cy="96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589D06-AA5D-4D9D-BD44-388E93BAA7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80440" y="1634788"/>
                  <a:ext cx="28980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61DE7F-2AD4-4F65-A076-5412E61842BE}"/>
                    </a:ext>
                  </a:extLst>
                </p14:cNvPr>
                <p14:cNvContentPartPr/>
                <p14:nvPr/>
              </p14:nvContentPartPr>
              <p14:xfrm>
                <a:off x="6891200" y="1798948"/>
                <a:ext cx="183960" cy="253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61DE7F-2AD4-4F65-A076-5412E61842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82200" y="1790308"/>
                  <a:ext cx="20160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41EDC6-4AE8-4357-915A-990A31BDFEDA}"/>
              </a:ext>
            </a:extLst>
          </p:cNvPr>
          <p:cNvGrpSpPr/>
          <p:nvPr/>
        </p:nvGrpSpPr>
        <p:grpSpPr>
          <a:xfrm>
            <a:off x="7368920" y="1640908"/>
            <a:ext cx="1202040" cy="470880"/>
            <a:chOff x="7368920" y="1640908"/>
            <a:chExt cx="120204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41BA8B7-BC03-414D-B251-060DA2483064}"/>
                    </a:ext>
                  </a:extLst>
                </p14:cNvPr>
                <p14:cNvContentPartPr/>
                <p14:nvPr/>
              </p14:nvContentPartPr>
              <p14:xfrm>
                <a:off x="7368920" y="1667548"/>
                <a:ext cx="237600" cy="444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41BA8B7-BC03-414D-B251-060DA24830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59920" y="1658548"/>
                  <a:ext cx="2552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5FD13F-9BC4-44A8-8C74-CD8B5AD31EBC}"/>
                    </a:ext>
                  </a:extLst>
                </p14:cNvPr>
                <p14:cNvContentPartPr/>
                <p14:nvPr/>
              </p14:nvContentPartPr>
              <p14:xfrm>
                <a:off x="7376120" y="1734868"/>
                <a:ext cx="19440" cy="50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5FD13F-9BC4-44A8-8C74-CD8B5AD31E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67480" y="1725868"/>
                  <a:ext cx="37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F3B9F73-C56E-4BC4-B7A6-A347B8457D95}"/>
                    </a:ext>
                  </a:extLst>
                </p14:cNvPr>
                <p14:cNvContentPartPr/>
                <p14:nvPr/>
              </p14:nvContentPartPr>
              <p14:xfrm>
                <a:off x="7724240" y="1730188"/>
                <a:ext cx="188640" cy="198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F3B9F73-C56E-4BC4-B7A6-A347B8457D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15240" y="1721188"/>
                  <a:ext cx="206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95AA112-9168-463E-9639-0E6A9BA75CDF}"/>
                    </a:ext>
                  </a:extLst>
                </p14:cNvPr>
                <p14:cNvContentPartPr/>
                <p14:nvPr/>
              </p14:nvContentPartPr>
              <p14:xfrm>
                <a:off x="7675640" y="1640908"/>
                <a:ext cx="94320" cy="381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95AA112-9168-463E-9639-0E6A9BA75CD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66640" y="1632268"/>
                  <a:ext cx="1119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1D3780-B7C8-4C5D-96CB-3AF9D7C76FDF}"/>
                    </a:ext>
                  </a:extLst>
                </p14:cNvPr>
                <p14:cNvContentPartPr/>
                <p14:nvPr/>
              </p14:nvContentPartPr>
              <p14:xfrm>
                <a:off x="7959320" y="1670068"/>
                <a:ext cx="24840" cy="321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1D3780-B7C8-4C5D-96CB-3AF9D7C76F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50680" y="1661068"/>
                  <a:ext cx="42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C21D6F-4A0F-4DFF-BA54-085E29982102}"/>
                    </a:ext>
                  </a:extLst>
                </p14:cNvPr>
                <p14:cNvContentPartPr/>
                <p14:nvPr/>
              </p14:nvContentPartPr>
              <p14:xfrm>
                <a:off x="8077760" y="1769428"/>
                <a:ext cx="183600" cy="196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C21D6F-4A0F-4DFF-BA54-085E2998210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69120" y="1760428"/>
                  <a:ext cx="201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4C32721-0F8B-4383-9BC7-010A0211EBA9}"/>
                    </a:ext>
                  </a:extLst>
                </p14:cNvPr>
                <p14:cNvContentPartPr/>
                <p14:nvPr/>
              </p14:nvContentPartPr>
              <p14:xfrm>
                <a:off x="8390240" y="1731268"/>
                <a:ext cx="180720" cy="22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4C32721-0F8B-4383-9BC7-010A0211EB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81600" y="1722628"/>
                  <a:ext cx="19836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C2205-A51A-4EA5-96DF-707D190C5C04}"/>
              </a:ext>
            </a:extLst>
          </p:cNvPr>
          <p:cNvGrpSpPr/>
          <p:nvPr/>
        </p:nvGrpSpPr>
        <p:grpSpPr>
          <a:xfrm>
            <a:off x="6800120" y="2347228"/>
            <a:ext cx="760680" cy="319680"/>
            <a:chOff x="6800120" y="2347228"/>
            <a:chExt cx="76068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46F57A-0A35-4177-8016-F2D3F0E88B5F}"/>
                    </a:ext>
                  </a:extLst>
                </p14:cNvPr>
                <p14:cNvContentPartPr/>
                <p14:nvPr/>
              </p14:nvContentPartPr>
              <p14:xfrm>
                <a:off x="6800120" y="2353708"/>
                <a:ext cx="19800" cy="31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46F57A-0A35-4177-8016-F2D3F0E88B5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91120" y="2344708"/>
                  <a:ext cx="37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212C60-0F9B-473E-81CD-CA973748726E}"/>
                    </a:ext>
                  </a:extLst>
                </p14:cNvPr>
                <p14:cNvContentPartPr/>
                <p14:nvPr/>
              </p14:nvContentPartPr>
              <p14:xfrm>
                <a:off x="6867800" y="2447668"/>
                <a:ext cx="174240" cy="185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212C60-0F9B-473E-81CD-CA97374872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59160" y="2439028"/>
                  <a:ext cx="191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403995-C0B9-4518-9CF9-853EFD1756D7}"/>
                    </a:ext>
                  </a:extLst>
                </p14:cNvPr>
                <p14:cNvContentPartPr/>
                <p14:nvPr/>
              </p14:nvContentPartPr>
              <p14:xfrm>
                <a:off x="7077320" y="2347228"/>
                <a:ext cx="18720" cy="30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9403995-C0B9-4518-9CF9-853EFD1756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68680" y="2338588"/>
                  <a:ext cx="363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060D55-F5F3-4A74-B566-9F26BB1A7403}"/>
                    </a:ext>
                  </a:extLst>
                </p14:cNvPr>
                <p14:cNvContentPartPr/>
                <p14:nvPr/>
              </p14:nvContentPartPr>
              <p14:xfrm>
                <a:off x="7179560" y="2467468"/>
                <a:ext cx="176400" cy="3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060D55-F5F3-4A74-B566-9F26BB1A74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70920" y="2458828"/>
                  <a:ext cx="194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29A2494-30EF-4DAE-BBCD-49BABA5A079A}"/>
                    </a:ext>
                  </a:extLst>
                </p14:cNvPr>
                <p14:cNvContentPartPr/>
                <p14:nvPr/>
              </p14:nvContentPartPr>
              <p14:xfrm>
                <a:off x="7425800" y="2369908"/>
                <a:ext cx="135000" cy="235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29A2494-30EF-4DAE-BBCD-49BABA5A07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7160" y="2361268"/>
                  <a:ext cx="1526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2644482-480E-48B9-A7FF-773790CE71F0}"/>
                  </a:ext>
                </a:extLst>
              </p14:cNvPr>
              <p14:cNvContentPartPr/>
              <p14:nvPr/>
            </p14:nvContentPartPr>
            <p14:xfrm>
              <a:off x="7786520" y="2528668"/>
              <a:ext cx="118440" cy="203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2644482-480E-48B9-A7FF-773790CE71F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77880" y="2520028"/>
                <a:ext cx="13608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98989D2F-1AA3-4F2B-BB8A-BE69CA516DA2}"/>
              </a:ext>
            </a:extLst>
          </p:cNvPr>
          <p:cNvGrpSpPr/>
          <p:nvPr/>
        </p:nvGrpSpPr>
        <p:grpSpPr>
          <a:xfrm>
            <a:off x="8107280" y="2276308"/>
            <a:ext cx="927360" cy="325440"/>
            <a:chOff x="8107280" y="2276308"/>
            <a:chExt cx="92736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42D124-1FEE-48AB-B6AB-3EE7764CB175}"/>
                    </a:ext>
                  </a:extLst>
                </p14:cNvPr>
                <p14:cNvContentPartPr/>
                <p14:nvPr/>
              </p14:nvContentPartPr>
              <p14:xfrm>
                <a:off x="8107280" y="2276308"/>
                <a:ext cx="437040" cy="325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42D124-1FEE-48AB-B6AB-3EE7764CB17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98280" y="2267668"/>
                  <a:ext cx="454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6CC6BB-740B-440E-BD86-2C02E14E4ECA}"/>
                    </a:ext>
                  </a:extLst>
                </p14:cNvPr>
                <p14:cNvContentPartPr/>
                <p14:nvPr/>
              </p14:nvContentPartPr>
              <p14:xfrm>
                <a:off x="8563040" y="2395828"/>
                <a:ext cx="206640" cy="167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6CC6BB-740B-440E-BD86-2C02E14E4E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54040" y="2386828"/>
                  <a:ext cx="224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651B8A8-9D03-4A1A-88FC-C91CD3730CAB}"/>
                    </a:ext>
                  </a:extLst>
                </p14:cNvPr>
                <p14:cNvContentPartPr/>
                <p14:nvPr/>
              </p14:nvContentPartPr>
              <p14:xfrm>
                <a:off x="8784440" y="2342908"/>
                <a:ext cx="9000" cy="42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651B8A8-9D03-4A1A-88FC-C91CD3730C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75440" y="2333908"/>
                  <a:ext cx="26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D31587B-78E6-4332-8D7E-387C11543E0B}"/>
                    </a:ext>
                  </a:extLst>
                </p14:cNvPr>
                <p14:cNvContentPartPr/>
                <p14:nvPr/>
              </p14:nvContentPartPr>
              <p14:xfrm>
                <a:off x="8790200" y="2365228"/>
                <a:ext cx="244440" cy="201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D31587B-78E6-4332-8D7E-387C11543E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81560" y="2356228"/>
                  <a:ext cx="262080" cy="21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1280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B7D6-11D8-4FC2-9C8A-CDCB3278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A81D7-74BF-4AD5-847A-62A857C9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D987-0F11-4AB0-B263-437FFEF9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3058-D7E0-4F77-AB27-E095B19E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8801A7-031C-47A1-B927-4D058F8876C8}"/>
              </a:ext>
            </a:extLst>
          </p:cNvPr>
          <p:cNvGrpSpPr/>
          <p:nvPr/>
        </p:nvGrpSpPr>
        <p:grpSpPr>
          <a:xfrm>
            <a:off x="1045471" y="1358512"/>
            <a:ext cx="2961360" cy="296280"/>
            <a:chOff x="1045471" y="1358512"/>
            <a:chExt cx="296136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539993-7F0F-4D6B-8633-BCF679ABF522}"/>
                    </a:ext>
                  </a:extLst>
                </p14:cNvPr>
                <p14:cNvContentPartPr/>
                <p14:nvPr/>
              </p14:nvContentPartPr>
              <p14:xfrm>
                <a:off x="1045471" y="1398112"/>
                <a:ext cx="115920" cy="20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539993-7F0F-4D6B-8633-BCF679ABF5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1151" y="1393792"/>
                  <a:ext cx="124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6DAA13-3A3D-4464-B5BA-D517BC0F88E3}"/>
                    </a:ext>
                  </a:extLst>
                </p14:cNvPr>
                <p14:cNvContentPartPr/>
                <p14:nvPr/>
              </p14:nvContentPartPr>
              <p14:xfrm>
                <a:off x="1156351" y="1502872"/>
                <a:ext cx="86400" cy="105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6DAA13-3A3D-4464-B5BA-D517BC0F88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2031" y="1498552"/>
                  <a:ext cx="95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7CC135-0933-46B7-A755-DF2D5AAC205E}"/>
                    </a:ext>
                  </a:extLst>
                </p14:cNvPr>
                <p14:cNvContentPartPr/>
                <p14:nvPr/>
              </p14:nvContentPartPr>
              <p14:xfrm>
                <a:off x="1276951" y="1576312"/>
                <a:ext cx="52560" cy="7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7CC135-0933-46B7-A755-DF2D5AAC20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2631" y="1571992"/>
                  <a:ext cx="61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1DA1CE-9551-41E4-B17D-D5526572BA77}"/>
                    </a:ext>
                  </a:extLst>
                </p14:cNvPr>
                <p14:cNvContentPartPr/>
                <p14:nvPr/>
              </p14:nvContentPartPr>
              <p14:xfrm>
                <a:off x="1454431" y="1401712"/>
                <a:ext cx="234360" cy="195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1DA1CE-9551-41E4-B17D-D5526572BA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0111" y="1397392"/>
                  <a:ext cx="243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10FE41-04FE-428A-935D-65793951AB5D}"/>
                    </a:ext>
                  </a:extLst>
                </p14:cNvPr>
                <p14:cNvContentPartPr/>
                <p14:nvPr/>
              </p14:nvContentPartPr>
              <p14:xfrm>
                <a:off x="1607791" y="1473352"/>
                <a:ext cx="82440" cy="1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10FE41-04FE-428A-935D-65793951AB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3471" y="1469032"/>
                  <a:ext cx="91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930FA2-28B1-4D3E-9B83-F000D6EEF90C}"/>
                    </a:ext>
                  </a:extLst>
                </p14:cNvPr>
                <p14:cNvContentPartPr/>
                <p14:nvPr/>
              </p14:nvContentPartPr>
              <p14:xfrm>
                <a:off x="1794631" y="1456792"/>
                <a:ext cx="210600" cy="12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930FA2-28B1-4D3E-9B83-F000D6EEF9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0311" y="1452472"/>
                  <a:ext cx="219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470F10-912D-4546-A046-AA3F7D85E9E6}"/>
                    </a:ext>
                  </a:extLst>
                </p14:cNvPr>
                <p14:cNvContentPartPr/>
                <p14:nvPr/>
              </p14:nvContentPartPr>
              <p14:xfrm>
                <a:off x="2210071" y="1358512"/>
                <a:ext cx="499320" cy="19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470F10-912D-4546-A046-AA3F7D85E9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05751" y="1354192"/>
                  <a:ext cx="507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0F47D6-56AF-4358-B74C-0AE8663DC764}"/>
                    </a:ext>
                  </a:extLst>
                </p14:cNvPr>
                <p14:cNvContentPartPr/>
                <p14:nvPr/>
              </p14:nvContentPartPr>
              <p14:xfrm>
                <a:off x="2815591" y="1421872"/>
                <a:ext cx="512640" cy="14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0F47D6-56AF-4358-B74C-0AE8663DC7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11271" y="1417552"/>
                  <a:ext cx="521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19FCC52-3CF4-44AC-BF20-FF929F898F4A}"/>
                    </a:ext>
                  </a:extLst>
                </p14:cNvPr>
                <p14:cNvContentPartPr/>
                <p14:nvPr/>
              </p14:nvContentPartPr>
              <p14:xfrm>
                <a:off x="3479431" y="1365712"/>
                <a:ext cx="527400" cy="21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19FCC52-3CF4-44AC-BF20-FF929F898F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75111" y="1361392"/>
                  <a:ext cx="5360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95948E-F73C-4950-8EA9-3B10268979FC}"/>
              </a:ext>
            </a:extLst>
          </p:cNvPr>
          <p:cNvGrpSpPr/>
          <p:nvPr/>
        </p:nvGrpSpPr>
        <p:grpSpPr>
          <a:xfrm>
            <a:off x="4129231" y="1341952"/>
            <a:ext cx="845640" cy="169920"/>
            <a:chOff x="4129231" y="1341952"/>
            <a:chExt cx="84564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15D1A1-C584-4B1F-888A-7705EF642BDD}"/>
                    </a:ext>
                  </a:extLst>
                </p14:cNvPr>
                <p14:cNvContentPartPr/>
                <p14:nvPr/>
              </p14:nvContentPartPr>
              <p14:xfrm>
                <a:off x="4129231" y="1376512"/>
                <a:ext cx="414360" cy="135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15D1A1-C584-4B1F-888A-7705EF642B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4911" y="1372192"/>
                  <a:ext cx="423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BE1826-FA86-4F98-BEC6-DC5037A6A284}"/>
                    </a:ext>
                  </a:extLst>
                </p14:cNvPr>
                <p14:cNvContentPartPr/>
                <p14:nvPr/>
              </p14:nvContentPartPr>
              <p14:xfrm>
                <a:off x="4493911" y="1344832"/>
                <a:ext cx="3960" cy="1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BE1826-FA86-4F98-BEC6-DC5037A6A2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89591" y="1340512"/>
                  <a:ext cx="12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271C38-65FD-4CA3-B9DE-C905F6672FFE}"/>
                    </a:ext>
                  </a:extLst>
                </p14:cNvPr>
                <p14:cNvContentPartPr/>
                <p14:nvPr/>
              </p14:nvContentPartPr>
              <p14:xfrm>
                <a:off x="4531711" y="1341952"/>
                <a:ext cx="443160" cy="166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271C38-65FD-4CA3-B9DE-C905F6672F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27391" y="1337632"/>
                  <a:ext cx="45180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8F8230-0DEB-43D9-A4D8-AC832A1F9EB8}"/>
              </a:ext>
            </a:extLst>
          </p:cNvPr>
          <p:cNvGrpSpPr/>
          <p:nvPr/>
        </p:nvGrpSpPr>
        <p:grpSpPr>
          <a:xfrm>
            <a:off x="5242711" y="1316392"/>
            <a:ext cx="1124280" cy="351720"/>
            <a:chOff x="5242711" y="1316392"/>
            <a:chExt cx="112428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024586-5475-49B2-B976-464D12E339F4}"/>
                    </a:ext>
                  </a:extLst>
                </p14:cNvPr>
                <p14:cNvContentPartPr/>
                <p14:nvPr/>
              </p14:nvContentPartPr>
              <p14:xfrm>
                <a:off x="5242711" y="1353832"/>
                <a:ext cx="195480" cy="31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024586-5475-49B2-B976-464D12E339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38391" y="1349512"/>
                  <a:ext cx="204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1A7ED0-26DD-446D-BDED-A41B11992041}"/>
                    </a:ext>
                  </a:extLst>
                </p14:cNvPr>
                <p14:cNvContentPartPr/>
                <p14:nvPr/>
              </p14:nvContentPartPr>
              <p14:xfrm>
                <a:off x="5529271" y="1509352"/>
                <a:ext cx="37800" cy="91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1A7ED0-26DD-446D-BDED-A41B119920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24951" y="1505032"/>
                  <a:ext cx="46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79D9FA-645A-4D0C-9F47-E2CFEEA2BEDF}"/>
                    </a:ext>
                  </a:extLst>
                </p14:cNvPr>
                <p14:cNvContentPartPr/>
                <p14:nvPr/>
              </p14:nvContentPartPr>
              <p14:xfrm>
                <a:off x="5541871" y="1425472"/>
                <a:ext cx="7200" cy="19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79D9FA-645A-4D0C-9F47-E2CFEEA2BE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37551" y="1421152"/>
                  <a:ext cx="1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FCDF095-E342-4B74-8B9D-8677A3ABEEC0}"/>
                    </a:ext>
                  </a:extLst>
                </p14:cNvPr>
                <p14:cNvContentPartPr/>
                <p14:nvPr/>
              </p14:nvContentPartPr>
              <p14:xfrm>
                <a:off x="5806831" y="1357432"/>
                <a:ext cx="92520" cy="145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FCDF095-E342-4B74-8B9D-8677A3ABEE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02511" y="1353112"/>
                  <a:ext cx="101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986CD0-64C0-4247-B12C-07AEB3EB5AA5}"/>
                    </a:ext>
                  </a:extLst>
                </p14:cNvPr>
                <p14:cNvContentPartPr/>
                <p14:nvPr/>
              </p14:nvContentPartPr>
              <p14:xfrm>
                <a:off x="6026071" y="1357432"/>
                <a:ext cx="186120" cy="259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986CD0-64C0-4247-B12C-07AEB3EB5A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21751" y="1353112"/>
                  <a:ext cx="194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6611CA-2F3A-4E11-8D8E-DDEDFCF9BCB8}"/>
                    </a:ext>
                  </a:extLst>
                </p14:cNvPr>
                <p14:cNvContentPartPr/>
                <p14:nvPr/>
              </p14:nvContentPartPr>
              <p14:xfrm>
                <a:off x="6186991" y="1516192"/>
                <a:ext cx="62280" cy="7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6611CA-2F3A-4E11-8D8E-DDEDFCF9BC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82671" y="1511872"/>
                  <a:ext cx="70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EA6251-2FC3-494C-A612-5D3A3B47CD28}"/>
                    </a:ext>
                  </a:extLst>
                </p14:cNvPr>
                <p14:cNvContentPartPr/>
                <p14:nvPr/>
              </p14:nvContentPartPr>
              <p14:xfrm>
                <a:off x="6228391" y="1465792"/>
                <a:ext cx="6480" cy="2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EA6251-2FC3-494C-A612-5D3A3B47CD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24071" y="1461472"/>
                  <a:ext cx="15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AFE22F-9FA9-4CBC-977E-E2371B20C89F}"/>
                    </a:ext>
                  </a:extLst>
                </p14:cNvPr>
                <p14:cNvContentPartPr/>
                <p14:nvPr/>
              </p14:nvContentPartPr>
              <p14:xfrm>
                <a:off x="6215071" y="1316392"/>
                <a:ext cx="151920" cy="7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AFE22F-9FA9-4CBC-977E-E2371B20C89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10751" y="1312072"/>
                  <a:ext cx="1605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F4F1119-912B-4B2B-B2E3-6F8E4473B4DC}"/>
              </a:ext>
            </a:extLst>
          </p:cNvPr>
          <p:cNvGrpSpPr/>
          <p:nvPr/>
        </p:nvGrpSpPr>
        <p:grpSpPr>
          <a:xfrm>
            <a:off x="1025311" y="1768192"/>
            <a:ext cx="3544920" cy="374400"/>
            <a:chOff x="1025311" y="1768192"/>
            <a:chExt cx="354492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464E375-6333-480A-ABBA-7D052F3FC479}"/>
                    </a:ext>
                  </a:extLst>
                </p14:cNvPr>
                <p14:cNvContentPartPr/>
                <p14:nvPr/>
              </p14:nvContentPartPr>
              <p14:xfrm>
                <a:off x="1025311" y="1871872"/>
                <a:ext cx="791640" cy="233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464E375-6333-480A-ABBA-7D052F3FC4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0991" y="1867552"/>
                  <a:ext cx="800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6FDAB6D-5B2C-481E-8A5E-6A5F5DD3550E}"/>
                    </a:ext>
                  </a:extLst>
                </p14:cNvPr>
                <p14:cNvContentPartPr/>
                <p14:nvPr/>
              </p14:nvContentPartPr>
              <p14:xfrm>
                <a:off x="1457311" y="1888072"/>
                <a:ext cx="11880" cy="15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6FDAB6D-5B2C-481E-8A5E-6A5F5DD355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52991" y="1883752"/>
                  <a:ext cx="20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1880FAE-AE65-4D65-B62A-C337F8F4CD53}"/>
                    </a:ext>
                  </a:extLst>
                </p14:cNvPr>
                <p14:cNvContentPartPr/>
                <p14:nvPr/>
              </p14:nvContentPartPr>
              <p14:xfrm>
                <a:off x="1962031" y="1853512"/>
                <a:ext cx="273240" cy="19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1880FAE-AE65-4D65-B62A-C337F8F4CD5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57711" y="1849192"/>
                  <a:ext cx="281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AA62B4-5503-4EF5-BB85-A861F8E70AAB}"/>
                    </a:ext>
                  </a:extLst>
                </p14:cNvPr>
                <p14:cNvContentPartPr/>
                <p14:nvPr/>
              </p14:nvContentPartPr>
              <p14:xfrm>
                <a:off x="1951591" y="1845232"/>
                <a:ext cx="192960" cy="92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AA62B4-5503-4EF5-BB85-A861F8E70AA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7271" y="1840912"/>
                  <a:ext cx="201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C467A27-DF3B-4810-A8DB-52DF298FD835}"/>
                    </a:ext>
                  </a:extLst>
                </p14:cNvPr>
                <p14:cNvContentPartPr/>
                <p14:nvPr/>
              </p14:nvContentPartPr>
              <p14:xfrm>
                <a:off x="2430031" y="1822912"/>
                <a:ext cx="273600" cy="319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C467A27-DF3B-4810-A8DB-52DF298FD83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25711" y="1818592"/>
                  <a:ext cx="282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5DB2CCE-B4C7-4675-91DD-C9D82E45DF49}"/>
                    </a:ext>
                  </a:extLst>
                </p14:cNvPr>
                <p14:cNvContentPartPr/>
                <p14:nvPr/>
              </p14:nvContentPartPr>
              <p14:xfrm>
                <a:off x="2629111" y="1893832"/>
                <a:ext cx="76680" cy="21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5DB2CCE-B4C7-4675-91DD-C9D82E45DF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24791" y="1889512"/>
                  <a:ext cx="85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A8CE266-3032-4F51-A3EB-8C6657BFE6AE}"/>
                    </a:ext>
                  </a:extLst>
                </p14:cNvPr>
                <p14:cNvContentPartPr/>
                <p14:nvPr/>
              </p14:nvContentPartPr>
              <p14:xfrm>
                <a:off x="2722351" y="1887712"/>
                <a:ext cx="209880" cy="135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A8CE266-3032-4F51-A3EB-8C6657BFE6A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18031" y="1883392"/>
                  <a:ext cx="218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640109-E25F-4BFA-9129-AD02B41ED38D}"/>
                    </a:ext>
                  </a:extLst>
                </p14:cNvPr>
                <p14:cNvContentPartPr/>
                <p14:nvPr/>
              </p14:nvContentPartPr>
              <p14:xfrm>
                <a:off x="2895511" y="1827952"/>
                <a:ext cx="1224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640109-E25F-4BFA-9129-AD02B41ED3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91191" y="1823632"/>
                  <a:ext cx="20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5AEEEBD-2094-46D2-9862-DBB7C0F15807}"/>
                    </a:ext>
                  </a:extLst>
                </p14:cNvPr>
                <p14:cNvContentPartPr/>
                <p14:nvPr/>
              </p14:nvContentPartPr>
              <p14:xfrm>
                <a:off x="2686351" y="1893832"/>
                <a:ext cx="24120" cy="119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5AEEEBD-2094-46D2-9862-DBB7C0F158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82031" y="1889512"/>
                  <a:ext cx="32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261FAA-5643-4215-BF44-36B8CA9C0EF6}"/>
                    </a:ext>
                  </a:extLst>
                </p14:cNvPr>
                <p14:cNvContentPartPr/>
                <p14:nvPr/>
              </p14:nvContentPartPr>
              <p14:xfrm>
                <a:off x="2702911" y="1828312"/>
                <a:ext cx="14400" cy="22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261FAA-5643-4215-BF44-36B8CA9C0E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98591" y="1823992"/>
                  <a:ext cx="23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5030EE-38F9-47D8-BFF7-2F5F9E541ECB}"/>
                    </a:ext>
                  </a:extLst>
                </p14:cNvPr>
                <p14:cNvContentPartPr/>
                <p14:nvPr/>
              </p14:nvContentPartPr>
              <p14:xfrm>
                <a:off x="2935111" y="1825072"/>
                <a:ext cx="273600" cy="259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5030EE-38F9-47D8-BFF7-2F5F9E541E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30791" y="1820752"/>
                  <a:ext cx="282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3FF009-EA26-422D-BA70-0AFE07CFB770}"/>
                    </a:ext>
                  </a:extLst>
                </p14:cNvPr>
                <p14:cNvContentPartPr/>
                <p14:nvPr/>
              </p14:nvContentPartPr>
              <p14:xfrm>
                <a:off x="3144991" y="1886992"/>
                <a:ext cx="123480" cy="110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3FF009-EA26-422D-BA70-0AFE07CFB7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40671" y="1882672"/>
                  <a:ext cx="132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5337829-4633-49B1-99DF-AEE565D07213}"/>
                    </a:ext>
                  </a:extLst>
                </p14:cNvPr>
                <p14:cNvContentPartPr/>
                <p14:nvPr/>
              </p14:nvContentPartPr>
              <p14:xfrm>
                <a:off x="3263431" y="1833712"/>
                <a:ext cx="14040" cy="26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5337829-4633-49B1-99DF-AEE565D0721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59111" y="1829392"/>
                  <a:ext cx="22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AB5D0ED-EC4E-4779-8AF0-C81DF3B8D7E7}"/>
                    </a:ext>
                  </a:extLst>
                </p14:cNvPr>
                <p14:cNvContentPartPr/>
                <p14:nvPr/>
              </p14:nvContentPartPr>
              <p14:xfrm>
                <a:off x="3276031" y="1881592"/>
                <a:ext cx="280800" cy="122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AB5D0ED-EC4E-4779-8AF0-C81DF3B8D7E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71711" y="1877272"/>
                  <a:ext cx="289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6D2D34-6B39-42BC-A385-6CB38E759CBF}"/>
                    </a:ext>
                  </a:extLst>
                </p14:cNvPr>
                <p14:cNvContentPartPr/>
                <p14:nvPr/>
              </p14:nvContentPartPr>
              <p14:xfrm>
                <a:off x="3695431" y="1768192"/>
                <a:ext cx="651600" cy="298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6D2D34-6B39-42BC-A385-6CB38E759CB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91111" y="1763872"/>
                  <a:ext cx="6602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EEC6761-79F2-4DC3-8805-C7FFA3FFEC47}"/>
                    </a:ext>
                  </a:extLst>
                </p14:cNvPr>
                <p14:cNvContentPartPr/>
                <p14:nvPr/>
              </p14:nvContentPartPr>
              <p14:xfrm>
                <a:off x="4364671" y="1843432"/>
                <a:ext cx="43920" cy="77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EEC6761-79F2-4DC3-8805-C7FFA3FFEC4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60351" y="1839112"/>
                  <a:ext cx="52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F28F45D-3437-4465-A463-724EC1541BE2}"/>
                    </a:ext>
                  </a:extLst>
                </p14:cNvPr>
                <p14:cNvContentPartPr/>
                <p14:nvPr/>
              </p14:nvContentPartPr>
              <p14:xfrm>
                <a:off x="4434151" y="1853872"/>
                <a:ext cx="136080" cy="32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F28F45D-3437-4465-A463-724EC1541B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29831" y="1849552"/>
                  <a:ext cx="1447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169AE90-3CA4-43CC-9679-45425C32BE25}"/>
              </a:ext>
            </a:extLst>
          </p:cNvPr>
          <p:cNvGrpSpPr/>
          <p:nvPr/>
        </p:nvGrpSpPr>
        <p:grpSpPr>
          <a:xfrm>
            <a:off x="1130071" y="2234752"/>
            <a:ext cx="771120" cy="253080"/>
            <a:chOff x="1130071" y="2234752"/>
            <a:chExt cx="7711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3FE1DA5-EEE5-4283-BCEB-E9625EC63C90}"/>
                    </a:ext>
                  </a:extLst>
                </p14:cNvPr>
                <p14:cNvContentPartPr/>
                <p14:nvPr/>
              </p14:nvContentPartPr>
              <p14:xfrm>
                <a:off x="1130071" y="2252392"/>
                <a:ext cx="198720" cy="180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3FE1DA5-EEE5-4283-BCEB-E9625EC63C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5751" y="2248072"/>
                  <a:ext cx="207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5AC8702-7B76-483E-B5F4-92239BBE0C58}"/>
                    </a:ext>
                  </a:extLst>
                </p14:cNvPr>
                <p14:cNvContentPartPr/>
                <p14:nvPr/>
              </p14:nvContentPartPr>
              <p14:xfrm>
                <a:off x="1317631" y="2260672"/>
                <a:ext cx="13680" cy="3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5AC8702-7B76-483E-B5F4-92239BBE0C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13311" y="2256352"/>
                  <a:ext cx="22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3450137-06DD-446B-8FC9-CA84B4232DF9}"/>
                    </a:ext>
                  </a:extLst>
                </p14:cNvPr>
                <p14:cNvContentPartPr/>
                <p14:nvPr/>
              </p14:nvContentPartPr>
              <p14:xfrm>
                <a:off x="1371271" y="2309632"/>
                <a:ext cx="83520" cy="114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3450137-06DD-446B-8FC9-CA84B4232D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66951" y="2305312"/>
                  <a:ext cx="92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5621D57-9B0F-44FC-97B0-D19903E393A4}"/>
                    </a:ext>
                  </a:extLst>
                </p14:cNvPr>
                <p14:cNvContentPartPr/>
                <p14:nvPr/>
              </p14:nvContentPartPr>
              <p14:xfrm>
                <a:off x="1488271" y="2314672"/>
                <a:ext cx="15840" cy="73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5621D57-9B0F-44FC-97B0-D19903E393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83951" y="2310352"/>
                  <a:ext cx="24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C23B7EC-7B9B-47C7-8532-A686445FCE10}"/>
                    </a:ext>
                  </a:extLst>
                </p14:cNvPr>
                <p14:cNvContentPartPr/>
                <p14:nvPr/>
              </p14:nvContentPartPr>
              <p14:xfrm>
                <a:off x="1482511" y="2234752"/>
                <a:ext cx="15480" cy="20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C23B7EC-7B9B-47C7-8532-A686445FCE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78191" y="2230432"/>
                  <a:ext cx="24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38A1BB6-73E0-41B0-8F76-3874F676A5CE}"/>
                    </a:ext>
                  </a:extLst>
                </p14:cNvPr>
                <p14:cNvContentPartPr/>
                <p14:nvPr/>
              </p14:nvContentPartPr>
              <p14:xfrm>
                <a:off x="1526071" y="2298112"/>
                <a:ext cx="107280" cy="110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38A1BB6-73E0-41B0-8F76-3874F676A5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21751" y="2293792"/>
                  <a:ext cx="115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E917B47-C083-43E3-A8E3-ED417E2A359C}"/>
                    </a:ext>
                  </a:extLst>
                </p14:cNvPr>
                <p14:cNvContentPartPr/>
                <p14:nvPr/>
              </p14:nvContentPartPr>
              <p14:xfrm>
                <a:off x="1659271" y="2321872"/>
                <a:ext cx="24840" cy="68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E917B47-C083-43E3-A8E3-ED417E2A359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54951" y="2317552"/>
                  <a:ext cx="33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86299A-15FE-4C99-A061-B3A940A189F5}"/>
                    </a:ext>
                  </a:extLst>
                </p14:cNvPr>
                <p14:cNvContentPartPr/>
                <p14:nvPr/>
              </p14:nvContentPartPr>
              <p14:xfrm>
                <a:off x="1681951" y="2255992"/>
                <a:ext cx="5040" cy="11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86299A-15FE-4C99-A061-B3A940A189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77631" y="2251672"/>
                  <a:ext cx="13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869795-244D-4886-A559-C68AB1CA8DB8}"/>
                    </a:ext>
                  </a:extLst>
                </p14:cNvPr>
                <p14:cNvContentPartPr/>
                <p14:nvPr/>
              </p14:nvContentPartPr>
              <p14:xfrm>
                <a:off x="1713631" y="2271472"/>
                <a:ext cx="158400" cy="181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869795-244D-4886-A559-C68AB1CA8D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09311" y="2267152"/>
                  <a:ext cx="167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7D308A1-2390-4732-BD1B-10109A174B39}"/>
                    </a:ext>
                  </a:extLst>
                </p14:cNvPr>
                <p14:cNvContentPartPr/>
                <p14:nvPr/>
              </p14:nvContentPartPr>
              <p14:xfrm>
                <a:off x="1198471" y="2434912"/>
                <a:ext cx="702720" cy="52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D308A1-2390-4732-BD1B-10109A174B3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94151" y="2430592"/>
                  <a:ext cx="71136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E0C8C70-3BE9-41D3-9EE7-2A6FF15DF83B}"/>
              </a:ext>
            </a:extLst>
          </p:cNvPr>
          <p:cNvGrpSpPr/>
          <p:nvPr/>
        </p:nvGrpSpPr>
        <p:grpSpPr>
          <a:xfrm>
            <a:off x="2286751" y="2207392"/>
            <a:ext cx="1731600" cy="398880"/>
            <a:chOff x="2286751" y="2207392"/>
            <a:chExt cx="173160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BE46D5C-46DC-4BE1-9CF3-28BFCF1C2943}"/>
                    </a:ext>
                  </a:extLst>
                </p14:cNvPr>
                <p14:cNvContentPartPr/>
                <p14:nvPr/>
              </p14:nvContentPartPr>
              <p14:xfrm>
                <a:off x="2381431" y="2242672"/>
                <a:ext cx="5400" cy="152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BE46D5C-46DC-4BE1-9CF3-28BFCF1C294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77111" y="2238352"/>
                  <a:ext cx="14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CD5308-FC6F-48E1-92E2-9DAC419A3E15}"/>
                    </a:ext>
                  </a:extLst>
                </p14:cNvPr>
                <p14:cNvContentPartPr/>
                <p14:nvPr/>
              </p14:nvContentPartPr>
              <p14:xfrm>
                <a:off x="2286751" y="2386312"/>
                <a:ext cx="250200" cy="31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CD5308-FC6F-48E1-92E2-9DAC419A3E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82431" y="2381992"/>
                  <a:ext cx="258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45024B4-19A0-4536-A676-57C03F9D5EE3}"/>
                    </a:ext>
                  </a:extLst>
                </p14:cNvPr>
                <p14:cNvContentPartPr/>
                <p14:nvPr/>
              </p14:nvContentPartPr>
              <p14:xfrm>
                <a:off x="2336791" y="2476312"/>
                <a:ext cx="114480" cy="129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45024B4-19A0-4536-A676-57C03F9D5E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32471" y="2471992"/>
                  <a:ext cx="123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FC634A6-1072-4677-AAB9-724EC8F8B4D1}"/>
                    </a:ext>
                  </a:extLst>
                </p14:cNvPr>
                <p14:cNvContentPartPr/>
                <p14:nvPr/>
              </p14:nvContentPartPr>
              <p14:xfrm>
                <a:off x="2637031" y="2288392"/>
                <a:ext cx="6480" cy="233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FC634A6-1072-4677-AAB9-724EC8F8B4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32711" y="2284072"/>
                  <a:ext cx="15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9FB7A49-EC21-4FB4-B0C4-4C935D2ABDEE}"/>
                    </a:ext>
                  </a:extLst>
                </p14:cNvPr>
                <p14:cNvContentPartPr/>
                <p14:nvPr/>
              </p14:nvContentPartPr>
              <p14:xfrm>
                <a:off x="2666191" y="2300992"/>
                <a:ext cx="25560" cy="227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9FB7A49-EC21-4FB4-B0C4-4C935D2ABDE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61871" y="2296672"/>
                  <a:ext cx="34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C097E49-6CC2-414B-8722-C69E43DA613E}"/>
                    </a:ext>
                  </a:extLst>
                </p14:cNvPr>
                <p14:cNvContentPartPr/>
                <p14:nvPr/>
              </p14:nvContentPartPr>
              <p14:xfrm>
                <a:off x="2809471" y="2298112"/>
                <a:ext cx="94680" cy="217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C097E49-6CC2-414B-8722-C69E43DA61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05151" y="2293792"/>
                  <a:ext cx="103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9DEAFC-2B15-4D8A-B29B-F994CCA29DD7}"/>
                    </a:ext>
                  </a:extLst>
                </p14:cNvPr>
                <p14:cNvContentPartPr/>
                <p14:nvPr/>
              </p14:nvContentPartPr>
              <p14:xfrm>
                <a:off x="2966791" y="2289472"/>
                <a:ext cx="10080" cy="189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9DEAFC-2B15-4D8A-B29B-F994CCA29D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62471" y="2285152"/>
                  <a:ext cx="18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6BC2098-963F-4384-8EF7-B8A9D22249DB}"/>
                    </a:ext>
                  </a:extLst>
                </p14:cNvPr>
                <p14:cNvContentPartPr/>
                <p14:nvPr/>
              </p14:nvContentPartPr>
              <p14:xfrm>
                <a:off x="3025471" y="2281912"/>
                <a:ext cx="2880" cy="185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6BC2098-963F-4384-8EF7-B8A9D22249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21151" y="2277592"/>
                  <a:ext cx="11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5929F9-EFC6-4077-A628-51777701E09F}"/>
                    </a:ext>
                  </a:extLst>
                </p14:cNvPr>
                <p14:cNvContentPartPr/>
                <p14:nvPr/>
              </p14:nvContentPartPr>
              <p14:xfrm>
                <a:off x="3050671" y="2207392"/>
                <a:ext cx="110520" cy="120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5929F9-EFC6-4077-A628-51777701E0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46351" y="2203072"/>
                  <a:ext cx="119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0DD0D85-CFB1-401D-B914-C064AF596FC4}"/>
                    </a:ext>
                  </a:extLst>
                </p14:cNvPr>
                <p14:cNvContentPartPr/>
                <p14:nvPr/>
              </p14:nvContentPartPr>
              <p14:xfrm>
                <a:off x="3255151" y="2369032"/>
                <a:ext cx="101520" cy="20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0DD0D85-CFB1-401D-B914-C064AF596FC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50831" y="2364712"/>
                  <a:ext cx="110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8244B11-56FE-48C0-9FAF-AF0396F8ECFF}"/>
                    </a:ext>
                  </a:extLst>
                </p14:cNvPr>
                <p14:cNvContentPartPr/>
                <p14:nvPr/>
              </p14:nvContentPartPr>
              <p14:xfrm>
                <a:off x="3314551" y="2306752"/>
                <a:ext cx="10080" cy="152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8244B11-56FE-48C0-9FAF-AF0396F8ECF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10231" y="2302432"/>
                  <a:ext cx="18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0BEE99B-0CBB-467B-914F-CB1307FBABD7}"/>
                    </a:ext>
                  </a:extLst>
                </p14:cNvPr>
                <p14:cNvContentPartPr/>
                <p14:nvPr/>
              </p14:nvContentPartPr>
              <p14:xfrm>
                <a:off x="3490231" y="2235112"/>
                <a:ext cx="121320" cy="192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0BEE99B-0CBB-467B-914F-CB1307FBABD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85911" y="2230792"/>
                  <a:ext cx="129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A843DAA-CC55-4CD7-BE60-49DC2AE65A53}"/>
                    </a:ext>
                  </a:extLst>
                </p14:cNvPr>
                <p14:cNvContentPartPr/>
                <p14:nvPr/>
              </p14:nvContentPartPr>
              <p14:xfrm>
                <a:off x="3827551" y="2222872"/>
                <a:ext cx="190800" cy="18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A843DAA-CC55-4CD7-BE60-49DC2AE65A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23231" y="2218552"/>
                  <a:ext cx="199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61EE395-8D0D-4445-81B2-E36994150423}"/>
                    </a:ext>
                  </a:extLst>
                </p14:cNvPr>
                <p14:cNvContentPartPr/>
                <p14:nvPr/>
              </p14:nvContentPartPr>
              <p14:xfrm>
                <a:off x="3771391" y="2506192"/>
                <a:ext cx="42840" cy="89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61EE395-8D0D-4445-81B2-E369941504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67071" y="2501872"/>
                  <a:ext cx="51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96839E-E5BF-488E-901E-934D4F2BCC71}"/>
                    </a:ext>
                  </a:extLst>
                </p14:cNvPr>
                <p14:cNvContentPartPr/>
                <p14:nvPr/>
              </p14:nvContentPartPr>
              <p14:xfrm>
                <a:off x="3784351" y="2425912"/>
                <a:ext cx="10440" cy="1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96839E-E5BF-488E-901E-934D4F2BCC7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80031" y="2421592"/>
                  <a:ext cx="19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63FF2B-8E55-4915-ACC5-7B707D310EBA}"/>
                    </a:ext>
                  </a:extLst>
                </p14:cNvPr>
                <p14:cNvContentPartPr/>
                <p14:nvPr/>
              </p14:nvContentPartPr>
              <p14:xfrm>
                <a:off x="3843031" y="2471992"/>
                <a:ext cx="66600" cy="57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63FF2B-8E55-4915-ACC5-7B707D310E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38711" y="2467672"/>
                  <a:ext cx="75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6F3E11B-8BDB-47A9-A108-95D11496D50B}"/>
                    </a:ext>
                  </a:extLst>
                </p14:cNvPr>
                <p14:cNvContentPartPr/>
                <p14:nvPr/>
              </p14:nvContentPartPr>
              <p14:xfrm>
                <a:off x="3953191" y="2467672"/>
                <a:ext cx="15480" cy="10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6F3E11B-8BDB-47A9-A108-95D11496D50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48871" y="2463352"/>
                  <a:ext cx="2412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8D04D9B-1F61-4091-9F9A-1C6A7CAA473B}"/>
                  </a:ext>
                </a:extLst>
              </p14:cNvPr>
              <p14:cNvContentPartPr/>
              <p14:nvPr/>
            </p14:nvContentPartPr>
            <p14:xfrm>
              <a:off x="3830071" y="2106952"/>
              <a:ext cx="149760" cy="123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8D04D9B-1F61-4091-9F9A-1C6A7CAA473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25751" y="2102632"/>
                <a:ext cx="15840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9FD454B-9B5C-4FFE-8D65-5C029F014874}"/>
              </a:ext>
            </a:extLst>
          </p:cNvPr>
          <p:cNvGrpSpPr/>
          <p:nvPr/>
        </p:nvGrpSpPr>
        <p:grpSpPr>
          <a:xfrm>
            <a:off x="4166671" y="2051872"/>
            <a:ext cx="982800" cy="446760"/>
            <a:chOff x="4166671" y="2051872"/>
            <a:chExt cx="98280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50CD638-8475-48CA-8AA3-E1F3DB33B13E}"/>
                    </a:ext>
                  </a:extLst>
                </p14:cNvPr>
                <p14:cNvContentPartPr/>
                <p14:nvPr/>
              </p14:nvContentPartPr>
              <p14:xfrm>
                <a:off x="4166671" y="2135752"/>
                <a:ext cx="73800" cy="362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50CD638-8475-48CA-8AA3-E1F3DB33B1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62351" y="2131432"/>
                  <a:ext cx="824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5F43051-CC37-4798-B104-854F8E7A2631}"/>
                    </a:ext>
                  </a:extLst>
                </p14:cNvPr>
                <p14:cNvContentPartPr/>
                <p14:nvPr/>
              </p14:nvContentPartPr>
              <p14:xfrm>
                <a:off x="4308151" y="2149072"/>
                <a:ext cx="148320" cy="287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5F43051-CC37-4798-B104-854F8E7A263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03831" y="2144752"/>
                  <a:ext cx="156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D4781E0-95D4-40AA-8393-5B12E7F57392}"/>
                    </a:ext>
                  </a:extLst>
                </p14:cNvPr>
                <p14:cNvContentPartPr/>
                <p14:nvPr/>
              </p14:nvContentPartPr>
              <p14:xfrm>
                <a:off x="4484911" y="2340232"/>
                <a:ext cx="33840" cy="92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D4781E0-95D4-40AA-8393-5B12E7F573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80591" y="2335912"/>
                  <a:ext cx="42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3E158F0-668B-4DFE-8784-2C02E4B179D8}"/>
                    </a:ext>
                  </a:extLst>
                </p14:cNvPr>
                <p14:cNvContentPartPr/>
                <p14:nvPr/>
              </p14:nvContentPartPr>
              <p14:xfrm>
                <a:off x="4500391" y="2275792"/>
                <a:ext cx="10080" cy="23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3E158F0-668B-4DFE-8784-2C02E4B179D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96071" y="2271472"/>
                  <a:ext cx="18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F1664EC-6038-4732-81E1-E9AC57CE8832}"/>
                    </a:ext>
                  </a:extLst>
                </p14:cNvPr>
                <p14:cNvContentPartPr/>
                <p14:nvPr/>
              </p14:nvContentPartPr>
              <p14:xfrm>
                <a:off x="4581751" y="2239432"/>
                <a:ext cx="122760" cy="135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F1664EC-6038-4732-81E1-E9AC57CE883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77431" y="2235112"/>
                  <a:ext cx="131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597DE7-EEE8-4852-8924-183677E4D5B8}"/>
                    </a:ext>
                  </a:extLst>
                </p14:cNvPr>
                <p14:cNvContentPartPr/>
                <p14:nvPr/>
              </p14:nvContentPartPr>
              <p14:xfrm>
                <a:off x="4781551" y="2151232"/>
                <a:ext cx="111960" cy="246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597DE7-EEE8-4852-8924-183677E4D5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77231" y="2146912"/>
                  <a:ext cx="120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70062C-685C-4111-90CD-D16473DAA2AB}"/>
                    </a:ext>
                  </a:extLst>
                </p14:cNvPr>
                <p14:cNvContentPartPr/>
                <p14:nvPr/>
              </p14:nvContentPartPr>
              <p14:xfrm>
                <a:off x="4898551" y="2313952"/>
                <a:ext cx="39960" cy="75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70062C-685C-4111-90CD-D16473DAA2A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94231" y="2309632"/>
                  <a:ext cx="48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D3BF8AD-4AB8-4463-A5FE-2D8EFCFF897E}"/>
                    </a:ext>
                  </a:extLst>
                </p14:cNvPr>
                <p14:cNvContentPartPr/>
                <p14:nvPr/>
              </p14:nvContentPartPr>
              <p14:xfrm>
                <a:off x="4928791" y="2259592"/>
                <a:ext cx="10440" cy="21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D3BF8AD-4AB8-4463-A5FE-2D8EFCFF897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24471" y="2255272"/>
                  <a:ext cx="19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944BDA5-65BD-426D-845E-E6EE104369A3}"/>
                    </a:ext>
                  </a:extLst>
                </p14:cNvPr>
                <p14:cNvContentPartPr/>
                <p14:nvPr/>
              </p14:nvContentPartPr>
              <p14:xfrm>
                <a:off x="4919071" y="2078152"/>
                <a:ext cx="102600" cy="9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944BDA5-65BD-426D-845E-E6EE104369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14751" y="2073832"/>
                  <a:ext cx="111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1D193C1-EA6B-45F5-B8F5-14EA6CF8D270}"/>
                    </a:ext>
                  </a:extLst>
                </p14:cNvPr>
                <p14:cNvContentPartPr/>
                <p14:nvPr/>
              </p14:nvContentPartPr>
              <p14:xfrm>
                <a:off x="5050471" y="2051872"/>
                <a:ext cx="99000" cy="316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1D193C1-EA6B-45F5-B8F5-14EA6CF8D27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46151" y="2047552"/>
                  <a:ext cx="10764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0B961A1-D073-4B4D-A51E-26ACCBFBED80}"/>
              </a:ext>
            </a:extLst>
          </p:cNvPr>
          <p:cNvGrpSpPr/>
          <p:nvPr/>
        </p:nvGrpSpPr>
        <p:grpSpPr>
          <a:xfrm>
            <a:off x="1816951" y="2768272"/>
            <a:ext cx="1490400" cy="421560"/>
            <a:chOff x="1816951" y="2768272"/>
            <a:chExt cx="149040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3266DA-CA9E-4832-B7D7-4E5EF90D3D49}"/>
                    </a:ext>
                  </a:extLst>
                </p14:cNvPr>
                <p14:cNvContentPartPr/>
                <p14:nvPr/>
              </p14:nvContentPartPr>
              <p14:xfrm>
                <a:off x="1816951" y="2874832"/>
                <a:ext cx="152280" cy="315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3266DA-CA9E-4832-B7D7-4E5EF90D3D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12631" y="2870512"/>
                  <a:ext cx="160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4BBA74E-4166-4BC2-A9DD-548D2DEF0C87}"/>
                    </a:ext>
                  </a:extLst>
                </p14:cNvPr>
                <p14:cNvContentPartPr/>
                <p14:nvPr/>
              </p14:nvContentPartPr>
              <p14:xfrm>
                <a:off x="2030791" y="2959432"/>
                <a:ext cx="35640" cy="125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4BBA74E-4166-4BC2-A9DD-548D2DEF0C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26471" y="2955112"/>
                  <a:ext cx="44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926290-740F-4193-85C7-5C4A31CAE0EB}"/>
                    </a:ext>
                  </a:extLst>
                </p14:cNvPr>
                <p14:cNvContentPartPr/>
                <p14:nvPr/>
              </p14:nvContentPartPr>
              <p14:xfrm>
                <a:off x="2044831" y="2887432"/>
                <a:ext cx="7920" cy="20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926290-740F-4193-85C7-5C4A31CAE0E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40511" y="2883112"/>
                  <a:ext cx="16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5D9FC6-D3CB-407A-B6F4-456F8F7999CD}"/>
                    </a:ext>
                  </a:extLst>
                </p14:cNvPr>
                <p14:cNvContentPartPr/>
                <p14:nvPr/>
              </p14:nvContentPartPr>
              <p14:xfrm>
                <a:off x="2194951" y="2953672"/>
                <a:ext cx="138600" cy="33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5D9FC6-D3CB-407A-B6F4-456F8F7999C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90631" y="2949352"/>
                  <a:ext cx="147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8ED058-1A2A-4E8B-8F0F-1FA25C32FD3B}"/>
                    </a:ext>
                  </a:extLst>
                </p14:cNvPr>
                <p14:cNvContentPartPr/>
                <p14:nvPr/>
              </p14:nvContentPartPr>
              <p14:xfrm>
                <a:off x="2404471" y="2802472"/>
                <a:ext cx="122760" cy="309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8ED058-1A2A-4E8B-8F0F-1FA25C32FD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00151" y="2798152"/>
                  <a:ext cx="1314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300833B-AE66-4FE2-92A9-7E5B6246E4F2}"/>
                    </a:ext>
                  </a:extLst>
                </p14:cNvPr>
                <p14:cNvContentPartPr/>
                <p14:nvPr/>
              </p14:nvContentPartPr>
              <p14:xfrm>
                <a:off x="2594911" y="2793112"/>
                <a:ext cx="46080" cy="195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300833B-AE66-4FE2-92A9-7E5B6246E4F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90591" y="2788792"/>
                  <a:ext cx="54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E018793-B482-4610-8765-0AA5085DB71A}"/>
                    </a:ext>
                  </a:extLst>
                </p14:cNvPr>
                <p14:cNvContentPartPr/>
                <p14:nvPr/>
              </p14:nvContentPartPr>
              <p14:xfrm>
                <a:off x="2672671" y="2839912"/>
                <a:ext cx="105840" cy="101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E018793-B482-4610-8765-0AA5085DB7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68351" y="2835592"/>
                  <a:ext cx="114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42C9525-B3EA-4D05-9581-8F4760B3B7D1}"/>
                    </a:ext>
                  </a:extLst>
                </p14:cNvPr>
                <p14:cNvContentPartPr/>
                <p14:nvPr/>
              </p14:nvContentPartPr>
              <p14:xfrm>
                <a:off x="2797231" y="2906152"/>
                <a:ext cx="55800" cy="81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42C9525-B3EA-4D05-9581-8F4760B3B7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92911" y="2901832"/>
                  <a:ext cx="64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F210229-8DF9-4E7F-9388-1F25804CE3E5}"/>
                    </a:ext>
                  </a:extLst>
                </p14:cNvPr>
                <p14:cNvContentPartPr/>
                <p14:nvPr/>
              </p14:nvContentPartPr>
              <p14:xfrm>
                <a:off x="2833591" y="2860072"/>
                <a:ext cx="3960" cy="21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F210229-8DF9-4E7F-9388-1F25804CE3E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29271" y="2855752"/>
                  <a:ext cx="12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D5513B0-E8E9-4E24-8BA4-01DC6B0AD937}"/>
                    </a:ext>
                  </a:extLst>
                </p14:cNvPr>
                <p14:cNvContentPartPr/>
                <p14:nvPr/>
              </p14:nvContentPartPr>
              <p14:xfrm>
                <a:off x="2906671" y="2768272"/>
                <a:ext cx="87840" cy="249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D5513B0-E8E9-4E24-8BA4-01DC6B0AD93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02351" y="2763952"/>
                  <a:ext cx="96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96B52AB-A66B-4314-88E2-C578083DC67F}"/>
                    </a:ext>
                  </a:extLst>
                </p14:cNvPr>
                <p14:cNvContentPartPr/>
                <p14:nvPr/>
              </p14:nvContentPartPr>
              <p14:xfrm>
                <a:off x="3176671" y="2821552"/>
                <a:ext cx="130680" cy="9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96B52AB-A66B-4314-88E2-C578083DC67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72351" y="2817232"/>
                  <a:ext cx="139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E7DD349-B7C8-4A4F-9BC8-EF28954FFE81}"/>
                    </a:ext>
                  </a:extLst>
                </p14:cNvPr>
                <p14:cNvContentPartPr/>
                <p14:nvPr/>
              </p14:nvContentPartPr>
              <p14:xfrm>
                <a:off x="3142471" y="2942152"/>
                <a:ext cx="143640" cy="24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E7DD349-B7C8-4A4F-9BC8-EF28954FFE8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38151" y="2937832"/>
                  <a:ext cx="15228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82EDEE7-950D-420A-BC7F-087E1C51CF8D}"/>
                  </a:ext>
                </a:extLst>
              </p14:cNvPr>
              <p14:cNvContentPartPr/>
              <p14:nvPr/>
            </p14:nvContentPartPr>
            <p14:xfrm>
              <a:off x="3502831" y="2796712"/>
              <a:ext cx="128160" cy="167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82EDEE7-950D-420A-BC7F-087E1C51CF8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498511" y="2792392"/>
                <a:ext cx="13680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130D493-245F-4953-B57B-B77AE728ECDF}"/>
              </a:ext>
            </a:extLst>
          </p:cNvPr>
          <p:cNvGrpSpPr/>
          <p:nvPr/>
        </p:nvGrpSpPr>
        <p:grpSpPr>
          <a:xfrm>
            <a:off x="3892351" y="2703112"/>
            <a:ext cx="417960" cy="264600"/>
            <a:chOff x="3892351" y="2703112"/>
            <a:chExt cx="41796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55632D9-485A-4BA8-9EBD-F04F5C6AD442}"/>
                    </a:ext>
                  </a:extLst>
                </p14:cNvPr>
                <p14:cNvContentPartPr/>
                <p14:nvPr/>
              </p14:nvContentPartPr>
              <p14:xfrm>
                <a:off x="3892351" y="2862952"/>
                <a:ext cx="122040" cy="32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55632D9-485A-4BA8-9EBD-F04F5C6AD44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88031" y="2858632"/>
                  <a:ext cx="130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F3686B6-FD09-4F81-8FE9-39191042CB43}"/>
                    </a:ext>
                  </a:extLst>
                </p14:cNvPr>
                <p14:cNvContentPartPr/>
                <p14:nvPr/>
              </p14:nvContentPartPr>
              <p14:xfrm>
                <a:off x="3946711" y="2810752"/>
                <a:ext cx="29520" cy="138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F3686B6-FD09-4F81-8FE9-39191042CB4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42391" y="2806432"/>
                  <a:ext cx="38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336268D-008E-4F7E-BB01-E552F75C59B1}"/>
                    </a:ext>
                  </a:extLst>
                </p14:cNvPr>
                <p14:cNvContentPartPr/>
                <p14:nvPr/>
              </p14:nvContentPartPr>
              <p14:xfrm>
                <a:off x="4124551" y="2703112"/>
                <a:ext cx="148680" cy="264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336268D-008E-4F7E-BB01-E552F75C59B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20231" y="2698792"/>
                  <a:ext cx="157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7BFF84A-3A74-467B-AE6D-B929A3F1374D}"/>
                    </a:ext>
                  </a:extLst>
                </p14:cNvPr>
                <p14:cNvContentPartPr/>
                <p14:nvPr/>
              </p14:nvContentPartPr>
              <p14:xfrm>
                <a:off x="4255231" y="2888152"/>
                <a:ext cx="45000" cy="78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7BFF84A-3A74-467B-AE6D-B929A3F1374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50911" y="2883832"/>
                  <a:ext cx="53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186A3BE-FEEE-4A21-988A-7FE264711A39}"/>
                    </a:ext>
                  </a:extLst>
                </p14:cNvPr>
                <p14:cNvContentPartPr/>
                <p14:nvPr/>
              </p14:nvContentPartPr>
              <p14:xfrm>
                <a:off x="4300951" y="2815432"/>
                <a:ext cx="9360" cy="27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186A3BE-FEEE-4A21-988A-7FE264711A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96631" y="2811112"/>
                  <a:ext cx="1800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312BE58-AAFB-4AD3-940C-F86948B601C4}"/>
                  </a:ext>
                </a:extLst>
              </p14:cNvPr>
              <p14:cNvContentPartPr/>
              <p14:nvPr/>
            </p14:nvContentPartPr>
            <p14:xfrm>
              <a:off x="1769791" y="3291712"/>
              <a:ext cx="168480" cy="3452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312BE58-AAFB-4AD3-940C-F86948B601C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765471" y="3287392"/>
                <a:ext cx="1771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84570C3-7A10-4F7E-899B-A1DFF80B4007}"/>
                  </a:ext>
                </a:extLst>
              </p14:cNvPr>
              <p14:cNvContentPartPr/>
              <p14:nvPr/>
            </p14:nvContentPartPr>
            <p14:xfrm>
              <a:off x="2020351" y="3305392"/>
              <a:ext cx="50760" cy="2354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84570C3-7A10-4F7E-899B-A1DFF80B400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016031" y="3301072"/>
                <a:ext cx="59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910DAC1-20F2-483C-A340-9416465BCF0F}"/>
                  </a:ext>
                </a:extLst>
              </p14:cNvPr>
              <p14:cNvContentPartPr/>
              <p14:nvPr/>
            </p14:nvContentPartPr>
            <p14:xfrm>
              <a:off x="2088391" y="3345712"/>
              <a:ext cx="104760" cy="128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910DAC1-20F2-483C-A340-9416465BCF0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084071" y="3341392"/>
                <a:ext cx="113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98AC327-0756-45A3-9270-8C638810CD82}"/>
                  </a:ext>
                </a:extLst>
              </p14:cNvPr>
              <p14:cNvContentPartPr/>
              <p14:nvPr/>
            </p14:nvContentPartPr>
            <p14:xfrm>
              <a:off x="2218711" y="3409072"/>
              <a:ext cx="48600" cy="81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98AC327-0756-45A3-9270-8C638810CD8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214391" y="3404752"/>
                <a:ext cx="572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F4BFEE5-0BD6-4B5A-B57E-A8BD06840D2E}"/>
                  </a:ext>
                </a:extLst>
              </p14:cNvPr>
              <p14:cNvContentPartPr/>
              <p14:nvPr/>
            </p14:nvContentPartPr>
            <p14:xfrm>
              <a:off x="2244991" y="3369472"/>
              <a:ext cx="11160" cy="12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F4BFEE5-0BD6-4B5A-B57E-A8BD06840D2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240671" y="3365152"/>
                <a:ext cx="198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E2B2ACA-459F-4C0A-8869-FD3B73892616}"/>
                  </a:ext>
                </a:extLst>
              </p14:cNvPr>
              <p14:cNvContentPartPr/>
              <p14:nvPr/>
            </p14:nvContentPartPr>
            <p14:xfrm>
              <a:off x="2286391" y="3297472"/>
              <a:ext cx="342360" cy="252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E2B2ACA-459F-4C0A-8869-FD3B7389261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282071" y="3293152"/>
                <a:ext cx="3510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ACF84C0-6D0A-4BB8-B8E4-0E26D865045A}"/>
                  </a:ext>
                </a:extLst>
              </p14:cNvPr>
              <p14:cNvContentPartPr/>
              <p14:nvPr/>
            </p14:nvContentPartPr>
            <p14:xfrm>
              <a:off x="2697511" y="3273352"/>
              <a:ext cx="125640" cy="2700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ACF84C0-6D0A-4BB8-B8E4-0E26D865045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693191" y="3269032"/>
                <a:ext cx="1342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50E865C-2C2D-4940-9170-55DE13AD21EE}"/>
                  </a:ext>
                </a:extLst>
              </p14:cNvPr>
              <p14:cNvContentPartPr/>
              <p14:nvPr/>
            </p14:nvContentPartPr>
            <p14:xfrm>
              <a:off x="2838271" y="3374872"/>
              <a:ext cx="53640" cy="81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50E865C-2C2D-4940-9170-55DE13AD21E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833951" y="3370552"/>
                <a:ext cx="622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1DAE7FF-D50C-409B-817D-EDD270F9047D}"/>
                  </a:ext>
                </a:extLst>
              </p14:cNvPr>
              <p14:cNvContentPartPr/>
              <p14:nvPr/>
            </p14:nvContentPartPr>
            <p14:xfrm>
              <a:off x="2894071" y="3319792"/>
              <a:ext cx="1440" cy="61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1DAE7FF-D50C-409B-817D-EDD270F9047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89751" y="3315472"/>
                <a:ext cx="10080" cy="1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B69D1F8-70D3-4A60-87A6-971123C2AE9E}"/>
              </a:ext>
            </a:extLst>
          </p:cNvPr>
          <p:cNvGrpSpPr/>
          <p:nvPr/>
        </p:nvGrpSpPr>
        <p:grpSpPr>
          <a:xfrm>
            <a:off x="3099271" y="3272992"/>
            <a:ext cx="176040" cy="137880"/>
            <a:chOff x="3099271" y="3272992"/>
            <a:chExt cx="17604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4796AAE-0D39-42EE-AFA3-7952D6F18E1A}"/>
                    </a:ext>
                  </a:extLst>
                </p14:cNvPr>
                <p14:cNvContentPartPr/>
                <p14:nvPr/>
              </p14:nvContentPartPr>
              <p14:xfrm>
                <a:off x="3099271" y="3272992"/>
                <a:ext cx="176040" cy="98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4796AAE-0D39-42EE-AFA3-7952D6F18E1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094951" y="3268672"/>
                  <a:ext cx="184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EC468D8-309B-4F7D-9DA1-93E3A5243A35}"/>
                    </a:ext>
                  </a:extLst>
                </p14:cNvPr>
                <p14:cNvContentPartPr/>
                <p14:nvPr/>
              </p14:nvContentPartPr>
              <p14:xfrm>
                <a:off x="3115471" y="3392152"/>
                <a:ext cx="147240" cy="18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EC468D8-309B-4F7D-9DA1-93E3A5243A3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11151" y="3387832"/>
                  <a:ext cx="15588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D595CDC-3CA6-4A78-AA2B-3FB348FB482C}"/>
              </a:ext>
            </a:extLst>
          </p:cNvPr>
          <p:cNvGrpSpPr/>
          <p:nvPr/>
        </p:nvGrpSpPr>
        <p:grpSpPr>
          <a:xfrm>
            <a:off x="3446671" y="3156352"/>
            <a:ext cx="877320" cy="308160"/>
            <a:chOff x="3446671" y="3156352"/>
            <a:chExt cx="87732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06EC092-8EE2-48DC-858B-FB321CB6B7EC}"/>
                    </a:ext>
                  </a:extLst>
                </p14:cNvPr>
                <p14:cNvContentPartPr/>
                <p14:nvPr/>
              </p14:nvContentPartPr>
              <p14:xfrm>
                <a:off x="3446671" y="3254992"/>
                <a:ext cx="142920" cy="165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06EC092-8EE2-48DC-858B-FB321CB6B7E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42351" y="3250672"/>
                  <a:ext cx="151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CEA57F0-7E99-4A15-A139-5FA668380BC0}"/>
                    </a:ext>
                  </a:extLst>
                </p14:cNvPr>
                <p14:cNvContentPartPr/>
                <p14:nvPr/>
              </p14:nvContentPartPr>
              <p14:xfrm>
                <a:off x="3710911" y="3304312"/>
                <a:ext cx="135360" cy="63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CEA57F0-7E99-4A15-A139-5FA668380BC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706591" y="3299992"/>
                  <a:ext cx="144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57D1F8E-2CD4-470D-9391-B671CA8B72CA}"/>
                    </a:ext>
                  </a:extLst>
                </p14:cNvPr>
                <p14:cNvContentPartPr/>
                <p14:nvPr/>
              </p14:nvContentPartPr>
              <p14:xfrm>
                <a:off x="3777871" y="3256792"/>
                <a:ext cx="33120" cy="138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57D1F8E-2CD4-470D-9391-B671CA8B72C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773551" y="3252472"/>
                  <a:ext cx="41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49B8B8A-A7D9-48E1-BE43-1819AE6FBF66}"/>
                    </a:ext>
                  </a:extLst>
                </p14:cNvPr>
                <p14:cNvContentPartPr/>
                <p14:nvPr/>
              </p14:nvContentPartPr>
              <p14:xfrm>
                <a:off x="3986311" y="3202792"/>
                <a:ext cx="171360" cy="261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49B8B8A-A7D9-48E1-BE43-1819AE6FBF6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981991" y="3198472"/>
                  <a:ext cx="180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8FAAA01-0DF3-4A29-8CFC-C70262DB980F}"/>
                    </a:ext>
                  </a:extLst>
                </p14:cNvPr>
                <p14:cNvContentPartPr/>
                <p14:nvPr/>
              </p14:nvContentPartPr>
              <p14:xfrm>
                <a:off x="4162711" y="3375592"/>
                <a:ext cx="25560" cy="76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8FAAA01-0DF3-4A29-8CFC-C70262DB980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158391" y="3371272"/>
                  <a:ext cx="34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3E0E052-E1EE-4F31-A428-791DA86FD8B4}"/>
                    </a:ext>
                  </a:extLst>
                </p14:cNvPr>
                <p14:cNvContentPartPr/>
                <p14:nvPr/>
              </p14:nvContentPartPr>
              <p14:xfrm>
                <a:off x="4180351" y="3306472"/>
                <a:ext cx="3960" cy="18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3E0E052-E1EE-4F31-A428-791DA86FD8B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176031" y="3302152"/>
                  <a:ext cx="12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374611D-09DC-4751-86A2-C4F4844D0311}"/>
                    </a:ext>
                  </a:extLst>
                </p14:cNvPr>
                <p14:cNvContentPartPr/>
                <p14:nvPr/>
              </p14:nvContentPartPr>
              <p14:xfrm>
                <a:off x="4196551" y="3156352"/>
                <a:ext cx="127440" cy="98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374611D-09DC-4751-86A2-C4F4844D031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192231" y="3152032"/>
                  <a:ext cx="1360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F3A4B05-8918-4CF7-9554-5AE3D8CC76BB}"/>
              </a:ext>
            </a:extLst>
          </p:cNvPr>
          <p:cNvGrpSpPr/>
          <p:nvPr/>
        </p:nvGrpSpPr>
        <p:grpSpPr>
          <a:xfrm>
            <a:off x="2387551" y="3712912"/>
            <a:ext cx="639720" cy="291240"/>
            <a:chOff x="2387551" y="3712912"/>
            <a:chExt cx="63972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0AFA281-875F-4FBD-B55D-B67F57B1068F}"/>
                    </a:ext>
                  </a:extLst>
                </p14:cNvPr>
                <p14:cNvContentPartPr/>
                <p14:nvPr/>
              </p14:nvContentPartPr>
              <p14:xfrm>
                <a:off x="2387551" y="3712912"/>
                <a:ext cx="151920" cy="291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0AFA281-875F-4FBD-B55D-B67F57B1068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383231" y="3708592"/>
                  <a:ext cx="160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4D82086-E56E-4494-B0B6-092E71BCA73A}"/>
                    </a:ext>
                  </a:extLst>
                </p14:cNvPr>
                <p14:cNvContentPartPr/>
                <p14:nvPr/>
              </p14:nvContentPartPr>
              <p14:xfrm>
                <a:off x="2616151" y="3846832"/>
                <a:ext cx="52920" cy="112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4D82086-E56E-4494-B0B6-092E71BCA73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611831" y="3842512"/>
                  <a:ext cx="61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DB076F-073F-4E09-8E93-37CC21A2C860}"/>
                    </a:ext>
                  </a:extLst>
                </p14:cNvPr>
                <p14:cNvContentPartPr/>
                <p14:nvPr/>
              </p14:nvContentPartPr>
              <p14:xfrm>
                <a:off x="2646031" y="3775912"/>
                <a:ext cx="4320" cy="11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DB076F-073F-4E09-8E93-37CC21A2C86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641711" y="3771592"/>
                  <a:ext cx="12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1B43347-8ED2-4B9A-A5DC-1C8EE896047B}"/>
                    </a:ext>
                  </a:extLst>
                </p14:cNvPr>
                <p14:cNvContentPartPr/>
                <p14:nvPr/>
              </p14:nvContentPartPr>
              <p14:xfrm>
                <a:off x="2777791" y="3782032"/>
                <a:ext cx="108000" cy="90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1B43347-8ED2-4B9A-A5DC-1C8EE896047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773471" y="3777712"/>
                  <a:ext cx="116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F60F7E5-88D5-400F-BA91-E8F061B54AC4}"/>
                    </a:ext>
                  </a:extLst>
                </p14:cNvPr>
                <p14:cNvContentPartPr/>
                <p14:nvPr/>
              </p14:nvContentPartPr>
              <p14:xfrm>
                <a:off x="2830351" y="3853672"/>
                <a:ext cx="60840" cy="68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F60F7E5-88D5-400F-BA91-E8F061B54AC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826031" y="3849352"/>
                  <a:ext cx="69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565651D-D13E-4C4E-9BEA-631D1AA30BF8}"/>
                    </a:ext>
                  </a:extLst>
                </p14:cNvPr>
                <p14:cNvContentPartPr/>
                <p14:nvPr/>
              </p14:nvContentPartPr>
              <p14:xfrm>
                <a:off x="2932591" y="3753952"/>
                <a:ext cx="94680" cy="127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565651D-D13E-4C4E-9BEA-631D1AA30BF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928271" y="3749632"/>
                  <a:ext cx="103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A8B5E24-E080-4BE5-92A3-8366E508CED2}"/>
              </a:ext>
            </a:extLst>
          </p:cNvPr>
          <p:cNvGrpSpPr/>
          <p:nvPr/>
        </p:nvGrpSpPr>
        <p:grpSpPr>
          <a:xfrm>
            <a:off x="3303031" y="3607792"/>
            <a:ext cx="547920" cy="302760"/>
            <a:chOff x="3303031" y="3607792"/>
            <a:chExt cx="54792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69E756-DF92-4FC0-949E-BE7466F41E25}"/>
                    </a:ext>
                  </a:extLst>
                </p14:cNvPr>
                <p14:cNvContentPartPr/>
                <p14:nvPr/>
              </p14:nvContentPartPr>
              <p14:xfrm>
                <a:off x="3303031" y="3678352"/>
                <a:ext cx="128520" cy="232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69E756-DF92-4FC0-949E-BE7466F41E2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298711" y="3674032"/>
                  <a:ext cx="137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165BA25-8EC9-49BC-9F95-91B40D5AEE32}"/>
                    </a:ext>
                  </a:extLst>
                </p14:cNvPr>
                <p14:cNvContentPartPr/>
                <p14:nvPr/>
              </p14:nvContentPartPr>
              <p14:xfrm>
                <a:off x="3467191" y="3819472"/>
                <a:ext cx="25200" cy="70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165BA25-8EC9-49BC-9F95-91B40D5AEE3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462871" y="3815152"/>
                  <a:ext cx="33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63EB720-AA85-464E-AC79-5BD1B6736C47}"/>
                    </a:ext>
                  </a:extLst>
                </p14:cNvPr>
                <p14:cNvContentPartPr/>
                <p14:nvPr/>
              </p14:nvContentPartPr>
              <p14:xfrm>
                <a:off x="3484831" y="3765472"/>
                <a:ext cx="3600" cy="7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63EB720-AA85-464E-AC79-5BD1B6736C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0511" y="3761152"/>
                  <a:ext cx="122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421CAEB-B301-43A7-B685-A31FF9A2C5B3}"/>
                    </a:ext>
                  </a:extLst>
                </p14:cNvPr>
                <p14:cNvContentPartPr/>
                <p14:nvPr/>
              </p14:nvContentPartPr>
              <p14:xfrm>
                <a:off x="3474751" y="3607792"/>
                <a:ext cx="79560" cy="92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421CAEB-B301-43A7-B685-A31FF9A2C5B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70431" y="3603472"/>
                  <a:ext cx="88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2075A28-D300-44C1-BAED-07058ECC4261}"/>
                    </a:ext>
                  </a:extLst>
                </p14:cNvPr>
                <p14:cNvContentPartPr/>
                <p14:nvPr/>
              </p14:nvContentPartPr>
              <p14:xfrm>
                <a:off x="3582031" y="3718672"/>
                <a:ext cx="105840" cy="103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2075A28-D300-44C1-BAED-07058ECC426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77711" y="3714352"/>
                  <a:ext cx="114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447BA7A-E7EB-4212-9627-AAD912CA964A}"/>
                    </a:ext>
                  </a:extLst>
                </p14:cNvPr>
                <p14:cNvContentPartPr/>
                <p14:nvPr/>
              </p14:nvContentPartPr>
              <p14:xfrm>
                <a:off x="3617671" y="3778792"/>
                <a:ext cx="65880" cy="82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447BA7A-E7EB-4212-9627-AAD912CA964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13351" y="3774472"/>
                  <a:ext cx="74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3F73384-DD5C-40B8-BF4C-DDE32E93CBA3}"/>
                    </a:ext>
                  </a:extLst>
                </p14:cNvPr>
                <p14:cNvContentPartPr/>
                <p14:nvPr/>
              </p14:nvContentPartPr>
              <p14:xfrm>
                <a:off x="3728191" y="3695272"/>
                <a:ext cx="122760" cy="128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3F73384-DD5C-40B8-BF4C-DDE32E93CB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23871" y="3690592"/>
                  <a:ext cx="1314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0C13344-7359-4977-A18F-10C06A30B3E2}"/>
              </a:ext>
            </a:extLst>
          </p:cNvPr>
          <p:cNvGrpSpPr/>
          <p:nvPr/>
        </p:nvGrpSpPr>
        <p:grpSpPr>
          <a:xfrm>
            <a:off x="6368071" y="2029192"/>
            <a:ext cx="283320" cy="1585080"/>
            <a:chOff x="6368071" y="2029192"/>
            <a:chExt cx="283320" cy="158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C2B6FEB-FA82-40EE-98AA-807ACEEF0EEF}"/>
                    </a:ext>
                  </a:extLst>
                </p14:cNvPr>
                <p14:cNvContentPartPr/>
                <p14:nvPr/>
              </p14:nvContentPartPr>
              <p14:xfrm>
                <a:off x="6566431" y="2243752"/>
                <a:ext cx="25920" cy="1370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C2B6FEB-FA82-40EE-98AA-807ACEEF0EE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62111" y="2239432"/>
                  <a:ext cx="34560" cy="13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75C695A-EFEE-452B-8058-5000842EB864}"/>
                    </a:ext>
                  </a:extLst>
                </p14:cNvPr>
                <p14:cNvContentPartPr/>
                <p14:nvPr/>
              </p14:nvContentPartPr>
              <p14:xfrm>
                <a:off x="6480391" y="2231872"/>
                <a:ext cx="171000" cy="111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75C695A-EFEE-452B-8058-5000842EB86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76071" y="2227552"/>
                  <a:ext cx="179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6DE1193-2730-421F-A849-3C77B97686B2}"/>
                    </a:ext>
                  </a:extLst>
                </p14:cNvPr>
                <p14:cNvContentPartPr/>
                <p14:nvPr/>
              </p14:nvContentPartPr>
              <p14:xfrm>
                <a:off x="6368071" y="2029192"/>
                <a:ext cx="234720" cy="277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6DE1193-2730-421F-A849-3C77B97686B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363751" y="2024872"/>
                  <a:ext cx="24336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607CC0-A457-47F6-9910-214D59E531A6}"/>
              </a:ext>
            </a:extLst>
          </p:cNvPr>
          <p:cNvGrpSpPr/>
          <p:nvPr/>
        </p:nvGrpSpPr>
        <p:grpSpPr>
          <a:xfrm>
            <a:off x="6586591" y="3516352"/>
            <a:ext cx="2110680" cy="477720"/>
            <a:chOff x="6586591" y="3516352"/>
            <a:chExt cx="211068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1ABF9B6-382A-4145-86A0-FEACA4CC5A7E}"/>
                    </a:ext>
                  </a:extLst>
                </p14:cNvPr>
                <p14:cNvContentPartPr/>
                <p14:nvPr/>
              </p14:nvContentPartPr>
              <p14:xfrm>
                <a:off x="6586591" y="3516352"/>
                <a:ext cx="1563840" cy="271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1ABF9B6-382A-4145-86A0-FEACA4CC5A7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82271" y="3512032"/>
                  <a:ext cx="15724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2A382D9-5078-460A-9932-2D5B7679A4EE}"/>
                    </a:ext>
                  </a:extLst>
                </p14:cNvPr>
                <p14:cNvContentPartPr/>
                <p14:nvPr/>
              </p14:nvContentPartPr>
              <p14:xfrm>
                <a:off x="8071591" y="3589432"/>
                <a:ext cx="625680" cy="148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2A382D9-5078-460A-9932-2D5B7679A4E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67271" y="3585112"/>
                  <a:ext cx="634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5247CF-2175-4844-B49B-09ADB59A9D3A}"/>
                    </a:ext>
                  </a:extLst>
                </p14:cNvPr>
                <p14:cNvContentPartPr/>
                <p14:nvPr/>
              </p14:nvContentPartPr>
              <p14:xfrm>
                <a:off x="8379391" y="3837112"/>
                <a:ext cx="208440" cy="156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5247CF-2175-4844-B49B-09ADB59A9D3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75071" y="3832792"/>
                  <a:ext cx="21708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21F3A2B-F058-4CE6-9B94-1B4E38314307}"/>
                  </a:ext>
                </a:extLst>
              </p14:cNvPr>
              <p14:cNvContentPartPr/>
              <p14:nvPr/>
            </p14:nvContentPartPr>
            <p14:xfrm>
              <a:off x="6890791" y="2514112"/>
              <a:ext cx="1714320" cy="8002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21F3A2B-F058-4CE6-9B94-1B4E3831430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882151" y="2505112"/>
                <a:ext cx="173196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DEE91A0-4833-4052-898A-DAD802B05B87}"/>
                  </a:ext>
                </a:extLst>
              </p14:cNvPr>
              <p14:cNvContentPartPr/>
              <p14:nvPr/>
            </p14:nvContentPartPr>
            <p14:xfrm>
              <a:off x="6915631" y="2451112"/>
              <a:ext cx="1712880" cy="7970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DEE91A0-4833-4052-898A-DAD802B05B87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861991" y="2343112"/>
                <a:ext cx="1820520" cy="10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EB18A17-609C-4517-8287-3A08E7856844}"/>
                  </a:ext>
                </a:extLst>
              </p14:cNvPr>
              <p14:cNvContentPartPr/>
              <p14:nvPr/>
            </p14:nvContentPartPr>
            <p14:xfrm>
              <a:off x="6906991" y="2491432"/>
              <a:ext cx="1772640" cy="8751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EB18A17-609C-4517-8287-3A08E785684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853351" y="2383792"/>
                <a:ext cx="1880280" cy="10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84324EC3-37DD-4988-B2E3-3D404961CDA7}"/>
                  </a:ext>
                </a:extLst>
              </p14:cNvPr>
              <p14:cNvContentPartPr/>
              <p14:nvPr/>
            </p14:nvContentPartPr>
            <p14:xfrm>
              <a:off x="6974311" y="2402152"/>
              <a:ext cx="1649520" cy="7920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84324EC3-37DD-4988-B2E3-3D404961CDA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920311" y="2294512"/>
                <a:ext cx="1757160" cy="10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336836B-2FF6-4384-987C-A1D26EC7F941}"/>
                  </a:ext>
                </a:extLst>
              </p14:cNvPr>
              <p14:cNvContentPartPr/>
              <p14:nvPr/>
            </p14:nvContentPartPr>
            <p14:xfrm>
              <a:off x="7906711" y="2173912"/>
              <a:ext cx="131760" cy="100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336836B-2FF6-4384-987C-A1D26EC7F94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902391" y="2169592"/>
                <a:ext cx="1404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918B5C6-E5BB-41FC-A905-B1F67F87A5C8}"/>
                  </a:ext>
                </a:extLst>
              </p14:cNvPr>
              <p14:cNvContentPartPr/>
              <p14:nvPr/>
            </p14:nvContentPartPr>
            <p14:xfrm>
              <a:off x="7927951" y="2138632"/>
              <a:ext cx="108000" cy="1411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918B5C6-E5BB-41FC-A905-B1F67F87A5C8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923631" y="2134312"/>
                <a:ext cx="116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0CF158D-4D4A-4CF1-A529-E917FC2E0972}"/>
                  </a:ext>
                </a:extLst>
              </p14:cNvPr>
              <p14:cNvContentPartPr/>
              <p14:nvPr/>
            </p14:nvContentPartPr>
            <p14:xfrm>
              <a:off x="6900871" y="2300272"/>
              <a:ext cx="1742400" cy="8308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0CF158D-4D4A-4CF1-A529-E917FC2E097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896551" y="2295952"/>
                <a:ext cx="1751040" cy="83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6BAE5AC-294A-4D34-9F8A-A35DABCAB758}"/>
              </a:ext>
            </a:extLst>
          </p:cNvPr>
          <p:cNvGrpSpPr/>
          <p:nvPr/>
        </p:nvGrpSpPr>
        <p:grpSpPr>
          <a:xfrm>
            <a:off x="6901231" y="2447152"/>
            <a:ext cx="1842120" cy="956880"/>
            <a:chOff x="6901231" y="2447152"/>
            <a:chExt cx="1842120" cy="9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FAA7BE6-294E-4DB2-BAE6-D2855DF136F6}"/>
                    </a:ext>
                  </a:extLst>
                </p14:cNvPr>
                <p14:cNvContentPartPr/>
                <p14:nvPr/>
              </p14:nvContentPartPr>
              <p14:xfrm>
                <a:off x="8213431" y="2470192"/>
                <a:ext cx="136440" cy="74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FAA7BE6-294E-4DB2-BAE6-D2855DF136F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09111" y="2465872"/>
                  <a:ext cx="145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B517912-F298-4745-AADE-AEBC29CB8E0E}"/>
                    </a:ext>
                  </a:extLst>
                </p14:cNvPr>
                <p14:cNvContentPartPr/>
                <p14:nvPr/>
              </p14:nvContentPartPr>
              <p14:xfrm>
                <a:off x="8224951" y="2447152"/>
                <a:ext cx="117000" cy="117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B517912-F298-4745-AADE-AEBC29CB8E0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20631" y="2442832"/>
                  <a:ext cx="125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1F3FFA7-CFEA-4F55-902F-33260AF430D9}"/>
                    </a:ext>
                  </a:extLst>
                </p14:cNvPr>
                <p14:cNvContentPartPr/>
                <p14:nvPr/>
              </p14:nvContentPartPr>
              <p14:xfrm>
                <a:off x="8249791" y="2801752"/>
                <a:ext cx="156960" cy="116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1F3FFA7-CFEA-4F55-902F-33260AF430D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45471" y="2797432"/>
                  <a:ext cx="165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FF5DA8-9B89-4F7F-A71F-88C2D87FD5B6}"/>
                    </a:ext>
                  </a:extLst>
                </p14:cNvPr>
                <p14:cNvContentPartPr/>
                <p14:nvPr/>
              </p14:nvContentPartPr>
              <p14:xfrm>
                <a:off x="7037311" y="2981032"/>
                <a:ext cx="127800" cy="103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FF5DA8-9B89-4F7F-A71F-88C2D87FD5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32991" y="2976712"/>
                  <a:ext cx="136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8ABD6EB-DEA9-439F-A3E2-14FB4DD334A5}"/>
                    </a:ext>
                  </a:extLst>
                </p14:cNvPr>
                <p14:cNvContentPartPr/>
                <p14:nvPr/>
              </p14:nvContentPartPr>
              <p14:xfrm>
                <a:off x="7039831" y="2926312"/>
                <a:ext cx="122040" cy="174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8ABD6EB-DEA9-439F-A3E2-14FB4DD334A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35511" y="2921992"/>
                  <a:ext cx="130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F577DDA-62A8-4690-A7FC-872D14824A9B}"/>
                    </a:ext>
                  </a:extLst>
                </p14:cNvPr>
                <p14:cNvContentPartPr/>
                <p14:nvPr/>
              </p14:nvContentPartPr>
              <p14:xfrm>
                <a:off x="7525471" y="2679352"/>
                <a:ext cx="131400" cy="99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F577DDA-62A8-4690-A7FC-872D14824A9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21151" y="2675032"/>
                  <a:ext cx="140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3CA1A91-EF32-4438-9A87-1BB0CB3238BD}"/>
                    </a:ext>
                  </a:extLst>
                </p14:cNvPr>
                <p14:cNvContentPartPr/>
                <p14:nvPr/>
              </p14:nvContentPartPr>
              <p14:xfrm>
                <a:off x="7527991" y="2545072"/>
                <a:ext cx="481680" cy="243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3CA1A91-EF32-4438-9A87-1BB0CB3238B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23671" y="2540752"/>
                  <a:ext cx="4903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292BE3F-4D30-412A-8321-1C21E388AAAF}"/>
                    </a:ext>
                  </a:extLst>
                </p14:cNvPr>
                <p14:cNvContentPartPr/>
                <p14:nvPr/>
              </p14:nvContentPartPr>
              <p14:xfrm>
                <a:off x="7875391" y="2539672"/>
                <a:ext cx="104760" cy="10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292BE3F-4D30-412A-8321-1C21E388AAA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71071" y="2535352"/>
                  <a:ext cx="113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FC8D730-3200-44C6-99C6-A57D309987B7}"/>
                    </a:ext>
                  </a:extLst>
                </p14:cNvPr>
                <p14:cNvContentPartPr/>
                <p14:nvPr/>
              </p14:nvContentPartPr>
              <p14:xfrm>
                <a:off x="7916431" y="2904352"/>
                <a:ext cx="118800" cy="100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FC8D730-3200-44C6-99C6-A57D309987B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12111" y="2900032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1450C1C-7A5D-4146-8AAB-417B5A241CA4}"/>
                    </a:ext>
                  </a:extLst>
                </p14:cNvPr>
                <p14:cNvContentPartPr/>
                <p14:nvPr/>
              </p14:nvContentPartPr>
              <p14:xfrm>
                <a:off x="7874671" y="2891032"/>
                <a:ext cx="143640" cy="126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1450C1C-7A5D-4146-8AAB-417B5A241CA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70351" y="2886712"/>
                  <a:ext cx="152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825184D-CAC3-4931-9ABA-F0505B837B69}"/>
                    </a:ext>
                  </a:extLst>
                </p14:cNvPr>
                <p14:cNvContentPartPr/>
                <p14:nvPr/>
              </p14:nvContentPartPr>
              <p14:xfrm>
                <a:off x="7616911" y="2898952"/>
                <a:ext cx="124200" cy="74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825184D-CAC3-4931-9ABA-F0505B837B6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12591" y="2894632"/>
                  <a:ext cx="132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537621B-01B0-4B18-BDB8-D1032E5620DC}"/>
                    </a:ext>
                  </a:extLst>
                </p14:cNvPr>
                <p14:cNvContentPartPr/>
                <p14:nvPr/>
              </p14:nvContentPartPr>
              <p14:xfrm>
                <a:off x="7627711" y="2854312"/>
                <a:ext cx="114840" cy="159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537621B-01B0-4B18-BDB8-D1032E5620D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23391" y="2849992"/>
                  <a:ext cx="123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26D4EA8-85EE-4130-AF62-31DBB57AA932}"/>
                    </a:ext>
                  </a:extLst>
                </p14:cNvPr>
                <p14:cNvContentPartPr/>
                <p14:nvPr/>
              </p14:nvContentPartPr>
              <p14:xfrm>
                <a:off x="7325671" y="3122512"/>
                <a:ext cx="106920" cy="105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26D4EA8-85EE-4130-AF62-31DBB57AA93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21351" y="3118192"/>
                  <a:ext cx="115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08C4B70-D099-4AE8-ACEB-17E8D7B3B79E}"/>
                    </a:ext>
                  </a:extLst>
                </p14:cNvPr>
                <p14:cNvContentPartPr/>
                <p14:nvPr/>
              </p14:nvContentPartPr>
              <p14:xfrm>
                <a:off x="7333951" y="3105592"/>
                <a:ext cx="123480" cy="138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08C4B70-D099-4AE8-ACEB-17E8D7B3B79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29631" y="3101272"/>
                  <a:ext cx="132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398D29F-AA0A-486E-9719-92F2C8112EFE}"/>
                    </a:ext>
                  </a:extLst>
                </p14:cNvPr>
                <p14:cNvContentPartPr/>
                <p14:nvPr/>
              </p14:nvContentPartPr>
              <p14:xfrm>
                <a:off x="8170231" y="3028192"/>
                <a:ext cx="111240" cy="74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398D29F-AA0A-486E-9719-92F2C8112EF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65911" y="3023872"/>
                  <a:ext cx="119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7F1F115-0486-4487-82FF-99D32A5E7CA1}"/>
                    </a:ext>
                  </a:extLst>
                </p14:cNvPr>
                <p14:cNvContentPartPr/>
                <p14:nvPr/>
              </p14:nvContentPartPr>
              <p14:xfrm>
                <a:off x="8130271" y="2969152"/>
                <a:ext cx="149040" cy="150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7F1F115-0486-4487-82FF-99D32A5E7CA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25951" y="2964832"/>
                  <a:ext cx="157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B2ED2A4-6462-40A6-B809-7285BD74CD0E}"/>
                    </a:ext>
                  </a:extLst>
                </p14:cNvPr>
                <p14:cNvContentPartPr/>
                <p14:nvPr/>
              </p14:nvContentPartPr>
              <p14:xfrm>
                <a:off x="6901231" y="2539312"/>
                <a:ext cx="1842120" cy="864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B2ED2A4-6462-40A6-B809-7285BD74CD0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96911" y="2534992"/>
                  <a:ext cx="1850760" cy="87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3A3B223-17DE-49B1-BAA4-49EDBB206798}"/>
              </a:ext>
            </a:extLst>
          </p:cNvPr>
          <p:cNvGrpSpPr/>
          <p:nvPr/>
        </p:nvGrpSpPr>
        <p:grpSpPr>
          <a:xfrm>
            <a:off x="7552471" y="2690872"/>
            <a:ext cx="65160" cy="132120"/>
            <a:chOff x="7552471" y="2690872"/>
            <a:chExt cx="6516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9522D50-8430-4F65-9962-2693ECBE09E8}"/>
                    </a:ext>
                  </a:extLst>
                </p14:cNvPr>
                <p14:cNvContentPartPr/>
                <p14:nvPr/>
              </p14:nvContentPartPr>
              <p14:xfrm>
                <a:off x="7572631" y="2699872"/>
                <a:ext cx="25560" cy="123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9522D50-8430-4F65-9962-2693ECBE09E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68311" y="2695552"/>
                  <a:ext cx="34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6AB6F8E-D72A-43E3-A741-7CAC26AD0405}"/>
                    </a:ext>
                  </a:extLst>
                </p14:cNvPr>
                <p14:cNvContentPartPr/>
                <p14:nvPr/>
              </p14:nvContentPartPr>
              <p14:xfrm>
                <a:off x="7552471" y="2690872"/>
                <a:ext cx="65160" cy="59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6AB6F8E-D72A-43E3-A741-7CAC26AD040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48151" y="2686552"/>
                  <a:ext cx="738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AE70B61-A3A2-449F-BED1-294B9E3D4CAD}"/>
              </a:ext>
            </a:extLst>
          </p:cNvPr>
          <p:cNvGrpSpPr/>
          <p:nvPr/>
        </p:nvGrpSpPr>
        <p:grpSpPr>
          <a:xfrm>
            <a:off x="8140711" y="2677192"/>
            <a:ext cx="616680" cy="354240"/>
            <a:chOff x="8140711" y="2677192"/>
            <a:chExt cx="61668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35BF2FE-178A-4EA7-9A05-87A7BA13CDA1}"/>
                    </a:ext>
                  </a:extLst>
                </p14:cNvPr>
                <p14:cNvContentPartPr/>
                <p14:nvPr/>
              </p14:nvContentPartPr>
              <p14:xfrm>
                <a:off x="8163031" y="2802112"/>
                <a:ext cx="70200" cy="229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35BF2FE-178A-4EA7-9A05-87A7BA13CDA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58711" y="2797792"/>
                  <a:ext cx="78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8A5C989-7135-43DF-BBB6-39F22988F9E8}"/>
                    </a:ext>
                  </a:extLst>
                </p14:cNvPr>
                <p14:cNvContentPartPr/>
                <p14:nvPr/>
              </p14:nvContentPartPr>
              <p14:xfrm>
                <a:off x="8140711" y="2775832"/>
                <a:ext cx="90000" cy="87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8A5C989-7135-43DF-BBB6-39F22988F9E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36391" y="2771512"/>
                  <a:ext cx="98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FD8EEC6-5255-4BD5-9F6C-BE2925F9AA7C}"/>
                    </a:ext>
                  </a:extLst>
                </p14:cNvPr>
                <p14:cNvContentPartPr/>
                <p14:nvPr/>
              </p14:nvContentPartPr>
              <p14:xfrm>
                <a:off x="8310631" y="2736232"/>
                <a:ext cx="58680" cy="122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FD8EEC6-5255-4BD5-9F6C-BE2925F9AA7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06311" y="2731912"/>
                  <a:ext cx="67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ED266B5-0513-4A39-95D1-A85022D68A89}"/>
                    </a:ext>
                  </a:extLst>
                </p14:cNvPr>
                <p14:cNvContentPartPr/>
                <p14:nvPr/>
              </p14:nvContentPartPr>
              <p14:xfrm>
                <a:off x="8297311" y="2727952"/>
                <a:ext cx="90000" cy="63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ED266B5-0513-4A39-95D1-A85022D68A8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292991" y="2723632"/>
                  <a:ext cx="98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BB7C48C-7DEC-4516-97B8-349505BF5D8E}"/>
                    </a:ext>
                  </a:extLst>
                </p14:cNvPr>
                <p14:cNvContentPartPr/>
                <p14:nvPr/>
              </p14:nvContentPartPr>
              <p14:xfrm>
                <a:off x="8467951" y="2718952"/>
                <a:ext cx="120600" cy="305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BB7C48C-7DEC-4516-97B8-349505BF5D8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63631" y="2714632"/>
                  <a:ext cx="129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C16E195-9DE0-404A-9F92-D6C6182C2036}"/>
                    </a:ext>
                  </a:extLst>
                </p14:cNvPr>
                <p14:cNvContentPartPr/>
                <p14:nvPr/>
              </p14:nvContentPartPr>
              <p14:xfrm>
                <a:off x="8655151" y="2780872"/>
                <a:ext cx="5040" cy="6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C16E195-9DE0-404A-9F92-D6C6182C203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650831" y="2776552"/>
                  <a:ext cx="136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8B1DD02-579D-49A6-B5BC-249E17DD7B24}"/>
                    </a:ext>
                  </a:extLst>
                </p14:cNvPr>
                <p14:cNvContentPartPr/>
                <p14:nvPr/>
              </p14:nvContentPartPr>
              <p14:xfrm>
                <a:off x="8626351" y="2677192"/>
                <a:ext cx="131040" cy="110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8B1DD02-579D-49A6-B5BC-249E17DD7B2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22031" y="2672872"/>
                  <a:ext cx="1396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CF8C705-9456-4F91-A3CB-4BA55D5597C4}"/>
              </a:ext>
            </a:extLst>
          </p:cNvPr>
          <p:cNvGrpSpPr/>
          <p:nvPr/>
        </p:nvGrpSpPr>
        <p:grpSpPr>
          <a:xfrm>
            <a:off x="7931551" y="1972312"/>
            <a:ext cx="614160" cy="621720"/>
            <a:chOff x="7931551" y="1972312"/>
            <a:chExt cx="614160" cy="62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071CAE9-6D6A-437E-A4D9-A4C429B3A234}"/>
                    </a:ext>
                  </a:extLst>
                </p14:cNvPr>
                <p14:cNvContentPartPr/>
                <p14:nvPr/>
              </p14:nvContentPartPr>
              <p14:xfrm>
                <a:off x="7962511" y="2207752"/>
                <a:ext cx="88200" cy="386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071CAE9-6D6A-437E-A4D9-A4C429B3A23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58191" y="2203432"/>
                  <a:ext cx="968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409AFF3-6278-4CD4-A473-C01DB7D51FD9}"/>
                    </a:ext>
                  </a:extLst>
                </p14:cNvPr>
                <p14:cNvContentPartPr/>
                <p14:nvPr/>
              </p14:nvContentPartPr>
              <p14:xfrm>
                <a:off x="7931551" y="2209912"/>
                <a:ext cx="99000" cy="97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409AFF3-6278-4CD4-A473-C01DB7D51FD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927231" y="2205592"/>
                  <a:ext cx="107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47B663E-44A1-4ED4-A681-E6DB712C5B57}"/>
                    </a:ext>
                  </a:extLst>
                </p14:cNvPr>
                <p14:cNvContentPartPr/>
                <p14:nvPr/>
              </p14:nvContentPartPr>
              <p14:xfrm>
                <a:off x="8043511" y="2201632"/>
                <a:ext cx="288720" cy="99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47B663E-44A1-4ED4-A681-E6DB712C5B5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039191" y="2197312"/>
                  <a:ext cx="297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6E994B1-7379-409C-8AAE-858E4240D2B2}"/>
                    </a:ext>
                  </a:extLst>
                </p14:cNvPr>
                <p14:cNvContentPartPr/>
                <p14:nvPr/>
              </p14:nvContentPartPr>
              <p14:xfrm>
                <a:off x="8397031" y="1972312"/>
                <a:ext cx="127800" cy="331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6E994B1-7379-409C-8AAE-858E4240D2B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92711" y="1967992"/>
                  <a:ext cx="1364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09F6263-EB38-43D2-9BD7-A7485EAEB1F8}"/>
                    </a:ext>
                  </a:extLst>
                </p14:cNvPr>
                <p14:cNvContentPartPr/>
                <p14:nvPr/>
              </p14:nvContentPartPr>
              <p14:xfrm>
                <a:off x="8530951" y="2206672"/>
                <a:ext cx="14760" cy="72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09F6263-EB38-43D2-9BD7-A7485EAEB1F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526631" y="2202352"/>
                  <a:ext cx="2340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F70C6D9-7361-4179-A040-3A082D84E4E1}"/>
                  </a:ext>
                </a:extLst>
              </p14:cNvPr>
              <p14:cNvContentPartPr/>
              <p14:nvPr/>
            </p14:nvContentPartPr>
            <p14:xfrm>
              <a:off x="8567311" y="2955832"/>
              <a:ext cx="102240" cy="932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F70C6D9-7361-4179-A040-3A082D84E4E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562991" y="2951512"/>
                <a:ext cx="1108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84F84F2-4C7A-4FD3-90AA-F19E1A5AF500}"/>
                  </a:ext>
                </a:extLst>
              </p14:cNvPr>
              <p14:cNvContentPartPr/>
              <p14:nvPr/>
            </p14:nvContentPartPr>
            <p14:xfrm>
              <a:off x="6479311" y="1283272"/>
              <a:ext cx="129600" cy="311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84F84F2-4C7A-4FD3-90AA-F19E1A5AF500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474991" y="1278952"/>
                <a:ext cx="13824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C9E68FE-0116-4B5A-9259-DB66BCC7B263}"/>
              </a:ext>
            </a:extLst>
          </p:cNvPr>
          <p:cNvGrpSpPr/>
          <p:nvPr/>
        </p:nvGrpSpPr>
        <p:grpSpPr>
          <a:xfrm>
            <a:off x="6616831" y="1313872"/>
            <a:ext cx="1409040" cy="349920"/>
            <a:chOff x="6616831" y="1313872"/>
            <a:chExt cx="140904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33BDC12-1232-474F-AC3C-D255D69F63F9}"/>
                    </a:ext>
                  </a:extLst>
                </p14:cNvPr>
                <p14:cNvContentPartPr/>
                <p14:nvPr/>
              </p14:nvContentPartPr>
              <p14:xfrm>
                <a:off x="6616831" y="1325032"/>
                <a:ext cx="678240" cy="338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33BDC12-1232-474F-AC3C-D255D69F63F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12511" y="1320712"/>
                  <a:ext cx="686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671D79F-9A15-4D46-832D-7B7D0EE7B399}"/>
                    </a:ext>
                  </a:extLst>
                </p14:cNvPr>
                <p14:cNvContentPartPr/>
                <p14:nvPr/>
              </p14:nvContentPartPr>
              <p14:xfrm>
                <a:off x="7254391" y="1353832"/>
                <a:ext cx="92520" cy="36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671D79F-9A15-4D46-832D-7B7D0EE7B39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50071" y="1349512"/>
                  <a:ext cx="101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F3C33FD-BD51-4CBE-83FE-85BBB4AD9F2C}"/>
                    </a:ext>
                  </a:extLst>
                </p14:cNvPr>
                <p14:cNvContentPartPr/>
                <p14:nvPr/>
              </p14:nvContentPartPr>
              <p14:xfrm>
                <a:off x="7372831" y="1313872"/>
                <a:ext cx="532440" cy="211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F3C33FD-BD51-4CBE-83FE-85BBB4AD9F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68511" y="1309552"/>
                  <a:ext cx="541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2030E8D-E978-4338-8826-842B2088E898}"/>
                    </a:ext>
                  </a:extLst>
                </p14:cNvPr>
                <p14:cNvContentPartPr/>
                <p14:nvPr/>
              </p14:nvContentPartPr>
              <p14:xfrm>
                <a:off x="7873951" y="1328632"/>
                <a:ext cx="151920" cy="256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2030E8D-E978-4338-8826-842B2088E89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69631" y="1324312"/>
                  <a:ext cx="160560" cy="265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BBE380DB-556B-4D4B-A699-3DB577A321BC}"/>
              </a:ext>
            </a:extLst>
          </p:cNvPr>
          <p:cNvSpPr txBox="1"/>
          <p:nvPr/>
        </p:nvSpPr>
        <p:spPr>
          <a:xfrm>
            <a:off x="1265556" y="4179112"/>
            <a:ext cx="4263715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Sklearn.svm</a:t>
            </a:r>
            <a:r>
              <a:rPr lang="en-US" sz="1600" dirty="0"/>
              <a:t> import </a:t>
            </a:r>
            <a:r>
              <a:rPr lang="en-US" sz="1600" dirty="0" err="1"/>
              <a:t>ElasticNet</a:t>
            </a:r>
            <a:endParaRPr lang="en-US" sz="1600" dirty="0"/>
          </a:p>
          <a:p>
            <a:r>
              <a:rPr lang="en-US" sz="1600" dirty="0" err="1"/>
              <a:t>Svm_reg</a:t>
            </a:r>
            <a:r>
              <a:rPr lang="en-US" sz="1600" dirty="0"/>
              <a:t> = </a:t>
            </a:r>
            <a:r>
              <a:rPr lang="en-US" sz="1600" dirty="0" err="1"/>
              <a:t>LinearSVR</a:t>
            </a:r>
            <a:r>
              <a:rPr lang="en-US" sz="1600" dirty="0"/>
              <a:t>(epsilon=1, C=2)</a:t>
            </a:r>
          </a:p>
        </p:txBody>
      </p:sp>
    </p:spTree>
    <p:extLst>
      <p:ext uri="{BB962C8B-B14F-4D97-AF65-F5344CB8AC3E}">
        <p14:creationId xmlns:p14="http://schemas.microsoft.com/office/powerpoint/2010/main" val="3508851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85E5-68B6-4E85-BE39-3DF4794C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in SVM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F836D-A55F-4CBA-B927-283799AC2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controls the width of the channel and can affect the number of support vectors used to construct the regression function.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Adding more training vectors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Bigger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=&gt; fewer support vectors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Parameter C determines the trade-off between the model complexity and the degree to which the deviations larger than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can be tolerated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interpreted as a traditional regularization parameter that can be estimated by Cross Validation, for example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7774C-BE14-4A20-8AC1-646A1872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D348D-2049-4380-92CE-107463BC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5D3A-D782-4E7D-BB86-F8D123CEF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9863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12B3-564B-4E4D-AEE6-54ED6769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2C4C-8D6F-4ACF-B285-18E92993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 allow for a computationally efficient method of transforming the dataset to higher dimensions using </a:t>
            </a:r>
            <a:r>
              <a:rPr lang="en-US" i="1" dirty="0"/>
              <a:t>kernel trick</a:t>
            </a:r>
            <a:r>
              <a:rPr lang="en-US" dirty="0"/>
              <a:t>.</a:t>
            </a:r>
          </a:p>
          <a:p>
            <a:r>
              <a:rPr lang="en-US" dirty="0"/>
              <a:t>Common kernels that are used are </a:t>
            </a:r>
          </a:p>
          <a:p>
            <a:pPr lvl="1"/>
            <a:r>
              <a:rPr lang="en-US" dirty="0"/>
              <a:t>Linear, polynomial, Gaussian RBF, Sigmoid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41ADB-537A-4E5C-BDB5-13816BE8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0B247-6ABD-4035-B968-44C0A846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6EC74-26DC-4AC1-A2BB-8A62F648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AD399-BD29-4BFC-8217-69F52F1B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620" y="2053675"/>
            <a:ext cx="2914024" cy="2031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43B59B-13B0-419C-8AE7-9A22077CC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53" y="2884369"/>
            <a:ext cx="4515246" cy="8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5A16-0B01-4D54-AC21-F24E5E23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3759-3B22-49F5-BFEF-AAA46048F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83" y="1845811"/>
            <a:ext cx="8061821" cy="286880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Occam’s razor: </a:t>
            </a:r>
            <a:r>
              <a:rPr lang="en-US" sz="2400" dirty="0">
                <a:solidFill>
                  <a:srgbClr val="FF0000"/>
                </a:solidFill>
              </a:rPr>
              <a:t>This philosophical principle states that “the simplest explanation is best”.</a:t>
            </a:r>
          </a:p>
          <a:p>
            <a:r>
              <a:rPr lang="en-US" sz="2400" b="1" i="1" dirty="0"/>
              <a:t>Bias</a:t>
            </a:r>
            <a:r>
              <a:rPr lang="en-US" sz="2400" dirty="0"/>
              <a:t> is error from erroneous assumptions in the model, like making it linear/simplistic.   (underfitting)</a:t>
            </a:r>
          </a:p>
          <a:p>
            <a:r>
              <a:rPr lang="en-US" sz="2400" b="1" i="1" dirty="0"/>
              <a:t>Variance</a:t>
            </a:r>
            <a:r>
              <a:rPr lang="en-US" sz="2400" dirty="0"/>
              <a:t> is error from sensitivity to small fluctuations in the training set, indicating it will not work in real world.  (overfitting)</a:t>
            </a:r>
          </a:p>
          <a:p>
            <a:r>
              <a:rPr lang="en-US" sz="2400" dirty="0"/>
              <a:t>First-principle models likely to suffer from bias, with data-driven models in greater danger of overfitting.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D2113-3A57-4890-874B-2919C5BC2E83}"/>
              </a:ext>
            </a:extLst>
          </p:cNvPr>
          <p:cNvSpPr txBox="1"/>
          <p:nvPr/>
        </p:nvSpPr>
        <p:spPr>
          <a:xfrm>
            <a:off x="628650" y="1360834"/>
            <a:ext cx="7743563" cy="39215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“All models are wrong, but some models are useful.” : George Box (1919-2013)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4F009-4F23-43B8-A9E4-C559C31E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635D-ACA8-4579-99D4-A81211DAAB15}" type="datetime1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56BFB-C637-4307-9F4F-986B59B1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23347-DFC5-419A-A784-D5B5B15D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83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0D56-019F-471B-B84B-FFB5031A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 (Advertising)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5AB80-1BEB-4082-8DCC-797B5A526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002389"/>
            <a:ext cx="8229600" cy="1276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Advertising data set</a:t>
            </a:r>
            <a:r>
              <a:rPr lang="en-US" dirty="0"/>
              <a:t> consists of the sales of that product in 200 different markets, along with advertising budgets for the product in each of those markets for three different media: TV, radio, and newspaper.  Everything is given in units of $1000. </a:t>
            </a:r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2FBEA530-F955-4227-B43E-E9FF3B8B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888" y="1268016"/>
            <a:ext cx="4646222" cy="1767428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2F58BE59-9D82-4BB6-8B72-B99CF4B0D61E}"/>
              </a:ext>
            </a:extLst>
          </p:cNvPr>
          <p:cNvSpPr txBox="1"/>
          <p:nvPr/>
        </p:nvSpPr>
        <p:spPr>
          <a:xfrm>
            <a:off x="457199" y="4305598"/>
            <a:ext cx="8436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Some of the figures in this presentation are taken from ISL book: "An Introduction to Statistical Learning, with applications in R"  (Springer, 2013) with permission from the authors: G. James, D. Witten,  T. Hastie and R. </a:t>
            </a:r>
            <a:r>
              <a:rPr lang="en-US" sz="1200" dirty="0" err="1"/>
              <a:t>Tibshirani</a:t>
            </a:r>
            <a:r>
              <a:rPr lang="en-US" sz="1200" dirty="0"/>
              <a:t> "</a:t>
            </a:r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F5121-121B-4E69-8B6A-C45B83F7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67CC-BF69-40D9-9100-D58AC8741EF1}" type="datetime1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B8FA9-152C-4C9F-8D06-92EDA310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07DBF-AA58-409E-A297-DF1AA01E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500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793876"/>
              </p:ext>
            </p:extLst>
          </p:nvPr>
        </p:nvGraphicFramePr>
        <p:xfrm>
          <a:off x="2378344" y="2803907"/>
          <a:ext cx="4326801" cy="1350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 marL="68580" marR="68580" marT="34290" marB="3429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sales</a:t>
                      </a:r>
                      <a:endParaRPr sz="1000"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r>
                        <a:rPr sz="1000"/>
                        <a:t>230.1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37.8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69.2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22.1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r>
                        <a:rPr sz="1000"/>
                        <a:t>44.5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39.3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45.1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10.4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r>
                        <a:rPr sz="1000"/>
                        <a:t>17.2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45.9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69.3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9.3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r>
                        <a:rPr sz="1000"/>
                        <a:t>151.5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41.3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58.5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18.5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r>
                        <a:rPr sz="1000" dirty="0"/>
                        <a:t>180.8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10.8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/>
                        <a:t>58.4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000" dirty="0"/>
                        <a:t>12.9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195102"/>
            <a:ext cx="2057400" cy="273844"/>
          </a:xfrm>
        </p:spPr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71596" y="1489515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sz="135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163172" y="1447235"/>
            <a:ext cx="1734671" cy="1102659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6251767" y="1523608"/>
            <a:ext cx="1557479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sz="1350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sz="135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sz="135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350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sz="1350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sz="135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290727" y="1433471"/>
            <a:ext cx="1735426" cy="1102659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/>
          <p:cNvSpPr txBox="1"/>
          <p:nvPr/>
        </p:nvSpPr>
        <p:spPr>
          <a:xfrm>
            <a:off x="1703475" y="1502746"/>
            <a:ext cx="909929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sz="135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sz="1350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sz="1350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sz="135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4029724" y="2632232"/>
            <a:ext cx="276145" cy="3578904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35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6878" y="4594734"/>
            <a:ext cx="1497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1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1960813" y="3004133"/>
            <a:ext cx="245660" cy="1279478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668449" y="3459744"/>
            <a:ext cx="18544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100" dirty="0">
                <a:latin typeface="Karla" charset="0"/>
                <a:ea typeface="Karla" charset="0"/>
                <a:cs typeface="Karla" charset="0"/>
              </a:rPr>
              <a:t>  observations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DFB03-D97F-40C3-87AC-4FCDC91A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A416-206D-4495-A1E2-36158A7FB81C}" type="datetime1">
              <a:rPr lang="en-US" smtClean="0"/>
              <a:t>8/10/2022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2F0050B-9862-49BD-BB81-BDA2A8CD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9052944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|39|4.7|9|11.3|13.8|27.6|13.9|19.4|27.5|1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|12.4|12.8|13.5|29.9|9.4|25.9|51.8|64.4|28.5|50.8|4|11.5|29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23.1|26.6|10.2|22.1|34.7|62.3|74|9.2|19.2|48.2|33.3|8|86.4|15.1|3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8.4|15.4|28.7|14.9|36.7|25.4|30.7|35.2|30.7|16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|16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|3|21.6|18.1|6.5|30.4|15.7|8.8|14.4|33.2|9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15.3|30.5|15.4|36.3|14.6|7.3|35.5|20.3|14.7|11|35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9.5128"/>
  <p:tag name="ORIGINALWIDTH" val="903.5464"/>
  <p:tag name="LATEXADDIN" val="\documentclass{article}&#10;\usepackage{amsmath,amssymb}&#10;\usepackage{olo}&#10;\pagestyle{empty}&#10;\begin{document}&#10;&#10;\[&#10;\hat\vx = \begin{cases} \vx &amp; \text{ if } \norm{\vx}_2 \leq 1\\ \frac{\vx}{\norm{\vx}_2} &amp; \text{ if } \norm{\vx}_2 &gt; 1 \end{cases}&#10;\]&#10;&#10;\end{document}"/>
  <p:tag name="IGUANATEXSIZE" val="28"/>
  <p:tag name="IGUANATEXCURSOR" val="18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8.0128"/>
  <p:tag name="ORIGINALWIDTH" val="746.0383"/>
  <p:tag name="LATEXADDIN" val="\documentclass{article}&#10;\usepackage{amsmath,amssymb}&#10;\usepackage{olo}&#10;\pagestyle{empty}&#10;\begin{document}&#10;&#10;\[&#10;\hat\vx_i = \begin{cases} \vx_i &amp; \text{ if } \vx_i \geq 0\\ 0 &amp; \text{ if } \vx_i &lt; 0 \end{cases}&#10;\]&#10;&#10;\end{document}"/>
  <p:tag name="IGUANATEXSIZE" val="28"/>
  <p:tag name="IGUANATEXCURSOR" val="19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7.6|9.9|10.2|20|36.4|47.4|1.3|3|7.7|4.2|3.4|10.8|13.1|5.7|24.5|20.8|12.8|40.9|38.9|6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8.2|53.7|32.8|22.2|16.7|24.2|135.9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41.2|5.6|24.2|12.6|36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3|33|26.8|28.3|14.3|82.5|36.3|16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.1|30.3|28.4|6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|16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0.7|29.2|27.4|40.2|9.5|5.4|11.9|9.8|1.4|30.4|45|17|7.8|4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24.4|20.1|18.9|2.1|132.9|1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15.2|30.4|55|12.1|34.7|3.4|17.3|0.9|10.4|17.2|6|64|4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4.1|2.2|35.9|6.5|12.7|15|16.4|15.5|6.4|14|1|23.4|11.8|33.2|19.7|19.3|25.9|1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.3|1.6|8.7|5.1|21.7|7.7|9.1|14.3|33.8|9|2|1.7|8.5|5.9|3.9|8.7|7.6|3.4|6.6|9.8|9.3|2.2|3.8|7.4|0.8|6|2.7|4.8|11.1|20.4|1.4|11|1|1|3.1|0.8|0.6|0.8|2|0.9|0.9|0.8|3.2|7.3|1.7|7.1|13.7|21.1|17|5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2.7|11.3|7.1|6.2|23.6|5.6|15.9|47.9|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8.7|30.2|5|20.8|13.9|22.2|25.1|20.2|19.4|50.2|4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7.6|24.2|33|24|7.5|23|2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9.2|9.1|21.7|23.6|41.3|24.5|30.4|66.6|7.5|20.7|24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7.1|35.4|27.6|18|24.8|46.3|12.3|23.9|24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4678</TotalTime>
  <Words>5491</Words>
  <Application>Microsoft Office PowerPoint</Application>
  <PresentationFormat>On-screen Show (16:9)</PresentationFormat>
  <Paragraphs>852</Paragraphs>
  <Slides>64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Calibri</vt:lpstr>
      <vt:lpstr>Times New Roman</vt:lpstr>
      <vt:lpstr>Symbol</vt:lpstr>
      <vt:lpstr>Calibri Light</vt:lpstr>
      <vt:lpstr>Abadi Extra Light</vt:lpstr>
      <vt:lpstr>Arial</vt:lpstr>
      <vt:lpstr>Wingdings</vt:lpstr>
      <vt:lpstr>Karla</vt:lpstr>
      <vt:lpstr>Cambria Math</vt:lpstr>
      <vt:lpstr>Office Theme</vt:lpstr>
      <vt:lpstr>1_Office Theme</vt:lpstr>
      <vt:lpstr>CS550: Machine Learning</vt:lpstr>
      <vt:lpstr>True vs. Statistical Model</vt:lpstr>
      <vt:lpstr>Flexibility vs. Interpretability Tradeoff</vt:lpstr>
      <vt:lpstr>Error Evaluation </vt:lpstr>
      <vt:lpstr>R-squared Error</vt:lpstr>
      <vt:lpstr>Bias Variance Tradeoff</vt:lpstr>
      <vt:lpstr>Bias Variance Tradeoff</vt:lpstr>
      <vt:lpstr>Example Problem (Advertising) </vt:lpstr>
      <vt:lpstr>Response vs. Predictor Variables</vt:lpstr>
      <vt:lpstr>Estimate of the regression coefficients (cont)</vt:lpstr>
      <vt:lpstr>So how do Linear Regression solvers work?</vt:lpstr>
      <vt:lpstr>Matrix Algebra for n-dimensions</vt:lpstr>
      <vt:lpstr>Optimization Problems in ML</vt:lpstr>
      <vt:lpstr>Method 1: Using First-Order Optimality</vt:lpstr>
      <vt:lpstr>Method 2: Iterative Optimiz. via Gradient Descent</vt:lpstr>
      <vt:lpstr>Gradient Descent: An Illustration</vt:lpstr>
      <vt:lpstr>GD: An Example</vt:lpstr>
      <vt:lpstr>Stochastic Gradient Descent (SGD)</vt:lpstr>
      <vt:lpstr>Minibatch SGD</vt:lpstr>
      <vt:lpstr>Some Practical Aspects: Initialization</vt:lpstr>
      <vt:lpstr>Some Practical Aspects: Assessing Convergence</vt:lpstr>
      <vt:lpstr>Some Practical Aspects: Learning Rate (Step Size)</vt:lpstr>
      <vt:lpstr>Some Practical Aspects: Adaptive Gradient Methods</vt:lpstr>
      <vt:lpstr>Optimization for ML: Some Final Comments</vt:lpstr>
      <vt:lpstr>Stochastic Approaches</vt:lpstr>
      <vt:lpstr>Parametric or Non-Parametric?</vt:lpstr>
      <vt:lpstr>Possible Questions</vt:lpstr>
      <vt:lpstr>Confidence intervals for predictor estimators</vt:lpstr>
      <vt:lpstr>Standard Errors Intuition from Formulae</vt:lpstr>
      <vt:lpstr>Significance of predictor variables</vt:lpstr>
      <vt:lpstr>Sample Results</vt:lpstr>
      <vt:lpstr>Subset Selection Techniques</vt:lpstr>
      <vt:lpstr>Subset Selection Techniques</vt:lpstr>
      <vt:lpstr>Do I need more predictors/change of model?</vt:lpstr>
      <vt:lpstr>Patterns in Residuals</vt:lpstr>
      <vt:lpstr>Confidence intervals on predictions of y</vt:lpstr>
      <vt:lpstr>Potential problems of Linear Models</vt:lpstr>
      <vt:lpstr>Polynomial Regression</vt:lpstr>
      <vt:lpstr>Polynomial Regression</vt:lpstr>
      <vt:lpstr>Benefit of Cross-Validation</vt:lpstr>
      <vt:lpstr>Regularization of Linear Models</vt:lpstr>
      <vt:lpstr>Ridge Regression</vt:lpstr>
      <vt:lpstr>Ridge Regression</vt:lpstr>
      <vt:lpstr>LASSO (least absolute shrinkage and selection operator) Regression</vt:lpstr>
      <vt:lpstr>LASSO Regression</vt:lpstr>
      <vt:lpstr>Choosing l</vt:lpstr>
      <vt:lpstr>Elastic Net</vt:lpstr>
      <vt:lpstr>Constrained Optimization</vt:lpstr>
      <vt:lpstr>Projected Gradient Descent</vt:lpstr>
      <vt:lpstr>Projected GD: How to Project?</vt:lpstr>
      <vt:lpstr>Proximal Gradient Descent</vt:lpstr>
      <vt:lpstr>Constrained Opt. via Lagrangian</vt:lpstr>
      <vt:lpstr>Constrained Opt. via Lagrangian</vt:lpstr>
      <vt:lpstr>Constrained Opt. with Multiple Constraints</vt:lpstr>
      <vt:lpstr>   Some other useful optimization methods</vt:lpstr>
      <vt:lpstr>Co-ordinate Descent (CD)</vt:lpstr>
      <vt:lpstr>Alternating Optimization (ALT-OPT)</vt:lpstr>
      <vt:lpstr>Newton’s Method</vt:lpstr>
      <vt:lpstr>SVM (Support Vector Machines)</vt:lpstr>
      <vt:lpstr>SVM Regression</vt:lpstr>
      <vt:lpstr>ε insensitive Loss function</vt:lpstr>
      <vt:lpstr>SVM Regression</vt:lpstr>
      <vt:lpstr>Parameters in SVM regression</vt:lpstr>
      <vt:lpstr>Non-linear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250: Data Analysis and Visualization</dc:title>
  <dc:creator>Gagan Gupta</dc:creator>
  <cp:lastModifiedBy>Gagan Gupta</cp:lastModifiedBy>
  <cp:revision>171</cp:revision>
  <dcterms:modified xsi:type="dcterms:W3CDTF">2022-08-11T04:41:49Z</dcterms:modified>
</cp:coreProperties>
</file>